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6" r:id="rId4"/>
  </p:sldMasterIdLst>
  <p:notesMasterIdLst>
    <p:notesMasterId r:id="rId10"/>
  </p:notesMasterIdLst>
  <p:handoutMasterIdLst>
    <p:handoutMasterId r:id="rId11"/>
  </p:handoutMasterIdLst>
  <p:sldIdLst>
    <p:sldId id="302" r:id="rId5"/>
    <p:sldId id="303" r:id="rId6"/>
    <p:sldId id="304" r:id="rId7"/>
    <p:sldId id="305" r:id="rId8"/>
    <p:sldId id="306" r:id="rId9"/>
  </p:sldIdLst>
  <p:sldSz cx="10033000" cy="752475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1549" userDrawn="1">
          <p15:clr>
            <a:srgbClr val="A4A3A4"/>
          </p15:clr>
        </p15:guide>
        <p15:guide id="3" orient="horz" pos="3265" userDrawn="1">
          <p15:clr>
            <a:srgbClr val="A4A3A4"/>
          </p15:clr>
        </p15:guide>
        <p15:guide id="4" orient="horz" pos="3901" userDrawn="1">
          <p15:clr>
            <a:srgbClr val="A4A3A4"/>
          </p15:clr>
        </p15:guide>
        <p15:guide id="5" orient="horz" pos="3527" userDrawn="1">
          <p15:clr>
            <a:srgbClr val="A4A3A4"/>
          </p15:clr>
        </p15:guide>
        <p15:guide id="6" pos="3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00C2"/>
    <a:srgbClr val="FFD200"/>
    <a:srgbClr val="78E0C2"/>
    <a:srgbClr val="2CBAD8"/>
    <a:srgbClr val="E60000"/>
    <a:srgbClr val="FF5A00"/>
    <a:srgbClr val="00CF8C"/>
    <a:srgbClr val="282F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2" autoAdjust="0"/>
    <p:restoredTop sz="97544" autoAdjust="0"/>
  </p:normalViewPr>
  <p:slideViewPr>
    <p:cSldViewPr snapToGrid="0">
      <p:cViewPr varScale="1">
        <p:scale>
          <a:sx n="62" d="100"/>
          <a:sy n="62" d="100"/>
        </p:scale>
        <p:origin x="1344" y="48"/>
      </p:cViewPr>
      <p:guideLst>
        <p:guide orient="horz" pos="1549"/>
        <p:guide orient="horz" pos="3265"/>
        <p:guide orient="horz" pos="3901"/>
        <p:guide orient="horz" pos="3527"/>
        <p:guide pos="3160"/>
      </p:guideLst>
    </p:cSldViewPr>
  </p:slideViewPr>
  <p:notesTextViewPr>
    <p:cViewPr>
      <p:scale>
        <a:sx n="3" d="2"/>
        <a:sy n="3" d="2"/>
      </p:scale>
      <p:origin x="0" y="0"/>
    </p:cViewPr>
  </p:notesTextViewPr>
  <p:sorterViewPr>
    <p:cViewPr varScale="1">
      <p:scale>
        <a:sx n="100" d="100"/>
        <a:sy n="100" d="100"/>
      </p:scale>
      <p:origin x="0" y="-4622"/>
    </p:cViewPr>
  </p:sorterViewPr>
  <p:notesViewPr>
    <p:cSldViewPr snapToGrid="0">
      <p:cViewPr varScale="1">
        <p:scale>
          <a:sx n="117" d="100"/>
          <a:sy n="117" d="100"/>
        </p:scale>
        <p:origin x="84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84731" cy="276999"/>
          </a:xfrm>
          <a:prstGeom prst="rect">
            <a:avLst/>
          </a:prstGeom>
        </p:spPr>
        <p:txBody>
          <a:bodyPr vert="horz" wrap="none" lIns="91440" tIns="45720" rIns="91440" bIns="45720" rtlCol="0">
            <a:spAutoFit/>
          </a:bodyPr>
          <a:lstStyle>
            <a:lvl1pPr algn="l">
              <a:defRPr sz="1200"/>
            </a:lvl1pPr>
          </a:lstStyle>
          <a:p>
            <a:endParaRPr lang="en-GB" dirty="0"/>
          </a:p>
        </p:txBody>
      </p:sp>
      <p:sp>
        <p:nvSpPr>
          <p:cNvPr id="3" name="Date Placeholder 2"/>
          <p:cNvSpPr>
            <a:spLocks noGrp="1"/>
          </p:cNvSpPr>
          <p:nvPr>
            <p:ph type="dt" sz="quarter" idx="1"/>
          </p:nvPr>
        </p:nvSpPr>
        <p:spPr>
          <a:xfrm>
            <a:off x="6075430" y="0"/>
            <a:ext cx="780983" cy="276999"/>
          </a:xfrm>
          <a:prstGeom prst="rect">
            <a:avLst/>
          </a:prstGeom>
        </p:spPr>
        <p:txBody>
          <a:bodyPr vert="horz" wrap="none" lIns="91440" tIns="45720" rIns="91440" bIns="45720" rtlCol="0">
            <a:spAutoFit/>
          </a:bodyPr>
          <a:lstStyle>
            <a:lvl1pPr algn="r">
              <a:defRPr sz="1200"/>
            </a:lvl1pPr>
          </a:lstStyle>
          <a:p>
            <a:fld id="{752F82D4-A43A-4575-BCB0-507B349581DB}" type="datetimeFigureOut">
              <a:rPr lang="en-GB" smtClean="0"/>
              <a:t>18/09/2018</a:t>
            </a:fld>
            <a:endParaRPr lang="en-GB" dirty="0"/>
          </a:p>
        </p:txBody>
      </p:sp>
      <p:sp>
        <p:nvSpPr>
          <p:cNvPr id="4" name="Footer Placeholder 3"/>
          <p:cNvSpPr>
            <a:spLocks noGrp="1"/>
          </p:cNvSpPr>
          <p:nvPr>
            <p:ph type="ftr" sz="quarter" idx="2"/>
          </p:nvPr>
        </p:nvSpPr>
        <p:spPr>
          <a:xfrm>
            <a:off x="0" y="8867001"/>
            <a:ext cx="184731" cy="276999"/>
          </a:xfrm>
          <a:prstGeom prst="rect">
            <a:avLst/>
          </a:prstGeom>
        </p:spPr>
        <p:txBody>
          <a:bodyPr vert="horz" wrap="none" lIns="91440" tIns="45720" rIns="91440" bIns="45720" rtlCol="0" anchor="b">
            <a:spAutoFit/>
          </a:bodyPr>
          <a:lstStyle>
            <a:lvl1pPr algn="l">
              <a:defRPr sz="1200"/>
            </a:lvl1pPr>
          </a:lstStyle>
          <a:p>
            <a:endParaRPr lang="en-GB" dirty="0"/>
          </a:p>
        </p:txBody>
      </p:sp>
      <p:sp>
        <p:nvSpPr>
          <p:cNvPr id="5" name="Slide Number Placeholder 4"/>
          <p:cNvSpPr>
            <a:spLocks noGrp="1"/>
          </p:cNvSpPr>
          <p:nvPr>
            <p:ph type="sldNum" sz="quarter" idx="3"/>
          </p:nvPr>
        </p:nvSpPr>
        <p:spPr>
          <a:xfrm>
            <a:off x="6484196" y="8867001"/>
            <a:ext cx="372217" cy="276999"/>
          </a:xfrm>
          <a:prstGeom prst="rect">
            <a:avLst/>
          </a:prstGeom>
        </p:spPr>
        <p:txBody>
          <a:bodyPr vert="horz" wrap="none" lIns="91440" tIns="45720" rIns="91440" bIns="45720" rtlCol="0" anchor="b">
            <a:spAutoFit/>
          </a:bodyPr>
          <a:lstStyle>
            <a:lvl1pPr algn="r">
              <a:defRPr sz="1200"/>
            </a:lvl1pPr>
          </a:lstStyle>
          <a:p>
            <a:fld id="{EFABF79C-CD83-468C-B19F-7270A38C5369}" type="slidenum">
              <a:rPr lang="en-GB" smtClean="0"/>
              <a:t>‹nr.›</a:t>
            </a:fld>
            <a:endParaRPr lang="en-GB" dirty="0"/>
          </a:p>
        </p:txBody>
      </p:sp>
    </p:spTree>
    <p:extLst>
      <p:ext uri="{BB962C8B-B14F-4D97-AF65-F5344CB8AC3E}">
        <p14:creationId xmlns:p14="http://schemas.microsoft.com/office/powerpoint/2010/main" val="36031898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84731" cy="276999"/>
          </a:xfrm>
          <a:prstGeom prst="rect">
            <a:avLst/>
          </a:prstGeom>
        </p:spPr>
        <p:txBody>
          <a:bodyPr vert="horz" wrap="none" lIns="91440" tIns="45720" rIns="91440" bIns="45720" rtlCol="0">
            <a:spAutoFit/>
          </a:bodyPr>
          <a:lstStyle>
            <a:lvl1pPr algn="l">
              <a:defRPr sz="1200"/>
            </a:lvl1pPr>
          </a:lstStyle>
          <a:p>
            <a:endParaRPr lang="en-GB"/>
          </a:p>
        </p:txBody>
      </p:sp>
      <p:sp>
        <p:nvSpPr>
          <p:cNvPr id="3" name="Date Placeholder 2"/>
          <p:cNvSpPr>
            <a:spLocks noGrp="1"/>
          </p:cNvSpPr>
          <p:nvPr>
            <p:ph type="dt" idx="1"/>
          </p:nvPr>
        </p:nvSpPr>
        <p:spPr>
          <a:xfrm>
            <a:off x="5905512" y="0"/>
            <a:ext cx="950901" cy="276999"/>
          </a:xfrm>
          <a:prstGeom prst="rect">
            <a:avLst/>
          </a:prstGeom>
        </p:spPr>
        <p:txBody>
          <a:bodyPr vert="horz" wrap="none" lIns="91440" tIns="45720" rIns="91440" bIns="45720" rtlCol="0">
            <a:spAutoFit/>
          </a:bodyPr>
          <a:lstStyle>
            <a:lvl1pPr algn="r">
              <a:defRPr sz="1200"/>
            </a:lvl1pPr>
          </a:lstStyle>
          <a:p>
            <a:fld id="{9A600B8B-2217-4CDB-AD60-2F9565F78331}" type="datetimeFigureOut">
              <a:rPr lang="en-GB" smtClean="0"/>
              <a:t>18/09/2018</a:t>
            </a:fld>
            <a:endParaRPr lang="en-GB"/>
          </a:p>
        </p:txBody>
      </p:sp>
      <p:sp>
        <p:nvSpPr>
          <p:cNvPr id="4" name="Slide Image Placeholder 3"/>
          <p:cNvSpPr>
            <a:spLocks noGrp="1" noRot="1" noChangeAspect="1"/>
          </p:cNvSpPr>
          <p:nvPr>
            <p:ph type="sldImg" idx="2"/>
          </p:nvPr>
        </p:nvSpPr>
        <p:spPr>
          <a:xfrm>
            <a:off x="455613" y="406400"/>
            <a:ext cx="5946775" cy="4460875"/>
          </a:xfrm>
          <a:prstGeom prst="rect">
            <a:avLst/>
          </a:prstGeom>
          <a:noFill/>
          <a:ln w="12700">
            <a:solidFill>
              <a:prstClr val="black"/>
            </a:solidFill>
          </a:ln>
        </p:spPr>
        <p:txBody>
          <a:bodyPr vert="horz" lIns="91440" tIns="45720" rIns="91440" bIns="45720" rtlCol="0" anchor="ctr"/>
          <a:lstStyle/>
          <a:p>
            <a:endParaRPr lang="en-GB"/>
          </a:p>
        </p:txBody>
      </p:sp>
      <p:sp>
        <p:nvSpPr>
          <p:cNvPr id="6" name="Footer Placeholder 5"/>
          <p:cNvSpPr>
            <a:spLocks noGrp="1"/>
          </p:cNvSpPr>
          <p:nvPr>
            <p:ph type="ftr" sz="quarter" idx="4"/>
          </p:nvPr>
        </p:nvSpPr>
        <p:spPr>
          <a:xfrm>
            <a:off x="0" y="8867001"/>
            <a:ext cx="184731" cy="276999"/>
          </a:xfrm>
          <a:prstGeom prst="rect">
            <a:avLst/>
          </a:prstGeom>
        </p:spPr>
        <p:txBody>
          <a:bodyPr vert="horz" wrap="none" lIns="91440" tIns="45720" rIns="91440" bIns="45720" rtlCol="0" anchor="b">
            <a:spAutoFit/>
          </a:bodyPr>
          <a:lstStyle>
            <a:lvl1pPr algn="l">
              <a:defRPr sz="1200"/>
            </a:lvl1pPr>
          </a:lstStyle>
          <a:p>
            <a:endParaRPr lang="en-GB"/>
          </a:p>
        </p:txBody>
      </p:sp>
      <p:sp>
        <p:nvSpPr>
          <p:cNvPr id="7" name="Slide Number Placeholder 6"/>
          <p:cNvSpPr>
            <a:spLocks noGrp="1"/>
          </p:cNvSpPr>
          <p:nvPr>
            <p:ph type="sldNum" sz="quarter" idx="5"/>
          </p:nvPr>
        </p:nvSpPr>
        <p:spPr>
          <a:xfrm>
            <a:off x="6484196" y="8867001"/>
            <a:ext cx="372217" cy="276999"/>
          </a:xfrm>
          <a:prstGeom prst="rect">
            <a:avLst/>
          </a:prstGeom>
        </p:spPr>
        <p:txBody>
          <a:bodyPr vert="horz" wrap="none" lIns="91440" tIns="45720" rIns="91440" bIns="45720" rtlCol="0" anchor="b">
            <a:spAutoFit/>
          </a:bodyPr>
          <a:lstStyle>
            <a:lvl1pPr algn="r">
              <a:defRPr sz="1200"/>
            </a:lvl1pPr>
          </a:lstStyle>
          <a:p>
            <a:fld id="{5D6805EC-C5D3-4FCC-8B7C-480EC75C7913}" type="slidenum">
              <a:rPr lang="en-GB" smtClean="0"/>
              <a:t>‹nr.›</a:t>
            </a:fld>
            <a:endParaRPr lang="en-GB"/>
          </a:p>
        </p:txBody>
      </p:sp>
      <p:sp>
        <p:nvSpPr>
          <p:cNvPr id="5" name="Notes Placeholder 4"/>
          <p:cNvSpPr>
            <a:spLocks noGrp="1"/>
          </p:cNvSpPr>
          <p:nvPr>
            <p:ph type="body" sz="quarter" idx="3"/>
          </p:nvPr>
        </p:nvSpPr>
        <p:spPr>
          <a:xfrm>
            <a:off x="455613" y="4873625"/>
            <a:ext cx="5946775" cy="391114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29771825"/>
      </p:ext>
    </p:extLst>
  </p:cSld>
  <p:clrMap bg1="lt1" tx1="dk1" bg2="lt2" tx2="dk2" accent1="accent1" accent2="accent2" accent3="accent3" accent4="accent4" accent5="accent5" accent6="accent6" hlink="hlink" folHlink="folHlink"/>
  <p:notesStyle>
    <a:lvl1pPr marL="0" indent="0" algn="l" defTabSz="914400" rtl="0" eaLnBrk="1" latinLnBrk="0" hangingPunct="1">
      <a:lnSpc>
        <a:spcPct val="100000"/>
      </a:lnSpc>
      <a:spcBef>
        <a:spcPts val="1000"/>
      </a:spcBef>
      <a:spcAft>
        <a:spcPts val="400"/>
      </a:spcAft>
      <a:defRPr kumimoji="0" sz="1400" b="0" i="0" u="none" kern="1200" baseline="0">
        <a:solidFill>
          <a:srgbClr val="1E35BF"/>
        </a:solidFill>
        <a:latin typeface="Arial" panose="020B0604020202020204" pitchFamily="34" charset="0"/>
        <a:ea typeface="+mn-ea"/>
        <a:cs typeface="+mn-cs"/>
      </a:defRPr>
    </a:lvl1pPr>
    <a:lvl2pPr marL="0" indent="0" algn="l" defTabSz="914400" rtl="0" eaLnBrk="1" latinLnBrk="0" hangingPunct="1">
      <a:lnSpc>
        <a:spcPct val="100000"/>
      </a:lnSpc>
      <a:spcBef>
        <a:spcPts val="400"/>
      </a:spcBef>
      <a:spcAft>
        <a:spcPts val="400"/>
      </a:spcAft>
      <a:defRPr kumimoji="0" sz="1400" b="0" i="0" u="none" kern="1200" baseline="0">
        <a:solidFill>
          <a:srgbClr val="000000"/>
        </a:solidFill>
        <a:latin typeface="Arial" panose="020B0604020202020204" pitchFamily="34" charset="0"/>
        <a:ea typeface="+mn-ea"/>
        <a:cs typeface="+mn-cs"/>
      </a:defRPr>
    </a:lvl2pPr>
    <a:lvl3pPr marL="270000" indent="-270000" algn="l" defTabSz="914400" rtl="0" eaLnBrk="1" latinLnBrk="0" hangingPunct="1">
      <a:lnSpc>
        <a:spcPct val="100000"/>
      </a:lnSpc>
      <a:spcBef>
        <a:spcPts val="0"/>
      </a:spcBef>
      <a:spcAft>
        <a:spcPts val="400"/>
      </a:spcAft>
      <a:buClr>
        <a:srgbClr val="000000"/>
      </a:buClr>
      <a:buSzPct val="100000"/>
      <a:buFont typeface="Arial" panose="020B0604020202020204" pitchFamily="34" charset="0"/>
      <a:buChar char="—"/>
      <a:defRPr kumimoji="0" sz="1200" b="0" i="0" u="none" kern="1200" baseline="0">
        <a:solidFill>
          <a:srgbClr val="000000"/>
        </a:solidFill>
        <a:latin typeface="Arial" panose="020B0604020202020204" pitchFamily="34" charset="0"/>
        <a:ea typeface="+mn-ea"/>
        <a:cs typeface="+mn-cs"/>
      </a:defRPr>
    </a:lvl3pPr>
    <a:lvl4pPr marL="540000" indent="-270000" algn="l" defTabSz="914400" rtl="0" eaLnBrk="1" latinLnBrk="0" hangingPunct="1">
      <a:lnSpc>
        <a:spcPct val="100000"/>
      </a:lnSpc>
      <a:spcBef>
        <a:spcPts val="0"/>
      </a:spcBef>
      <a:spcAft>
        <a:spcPts val="400"/>
      </a:spcAft>
      <a:buClr>
        <a:srgbClr val="000000"/>
      </a:buClr>
      <a:buSzPct val="100000"/>
      <a:buFont typeface="Arial" panose="020B0604020202020204" pitchFamily="34" charset="0"/>
      <a:buChar char="–"/>
      <a:defRPr kumimoji="0" sz="1200" b="0" i="0" u="none" kern="1200" baseline="0">
        <a:solidFill>
          <a:srgbClr val="000000"/>
        </a:solidFill>
        <a:latin typeface="Arial" panose="020B0604020202020204" pitchFamily="34" charset="0"/>
        <a:ea typeface="+mn-ea"/>
        <a:cs typeface="+mn-cs"/>
      </a:defRPr>
    </a:lvl4pPr>
    <a:lvl5pPr marL="810000" indent="-270000" algn="l" defTabSz="914400" rtl="0" eaLnBrk="1" latinLnBrk="0" hangingPunct="1">
      <a:lnSpc>
        <a:spcPct val="100000"/>
      </a:lnSpc>
      <a:spcBef>
        <a:spcPts val="0"/>
      </a:spcBef>
      <a:spcAft>
        <a:spcPts val="400"/>
      </a:spcAft>
      <a:buClr>
        <a:srgbClr val="000000"/>
      </a:buClr>
      <a:buSzPct val="100000"/>
      <a:buFont typeface="Arial" panose="020B0604020202020204" pitchFamily="34" charset="0"/>
      <a:buChar char="–"/>
      <a:defRPr kumimoji="0" sz="1200" b="0" i="0" u="none" kern="1200" baseline="0">
        <a:solidFill>
          <a:srgbClr val="000000"/>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0563" y="228600"/>
            <a:ext cx="5476875" cy="4108450"/>
          </a:xfrm>
        </p:spPr>
      </p:sp>
      <p:sp>
        <p:nvSpPr>
          <p:cNvPr id="3" name="Notes Placeholder 2"/>
          <p:cNvSpPr>
            <a:spLocks noGrp="1"/>
          </p:cNvSpPr>
          <p:nvPr>
            <p:ph type="body" idx="1"/>
          </p:nvPr>
        </p:nvSpPr>
        <p:spPr>
          <a:xfrm>
            <a:off x="685800" y="4400550"/>
            <a:ext cx="5486400" cy="3600450"/>
          </a:xfrm>
          <a:prstGeom prst="rect">
            <a:avLst/>
          </a:prstGeom>
        </p:spPr>
        <p:txBody>
          <a:bodyPr>
            <a:noAutofit/>
          </a:bodyPr>
          <a:lstStyle/>
          <a:p>
            <a:endParaRPr lang="en-GB" dirty="0"/>
          </a:p>
        </p:txBody>
      </p:sp>
      <p:sp>
        <p:nvSpPr>
          <p:cNvPr id="4" name="Slide Number Placeholder 3"/>
          <p:cNvSpPr>
            <a:spLocks noGrp="1"/>
          </p:cNvSpPr>
          <p:nvPr>
            <p:ph type="sldNum" sz="quarter" idx="10"/>
          </p:nvPr>
        </p:nvSpPr>
        <p:spPr>
          <a:xfrm>
            <a:off x="6586787" y="8867001"/>
            <a:ext cx="269626" cy="276999"/>
          </a:xfrm>
        </p:spPr>
        <p:txBody>
          <a:bodyPr/>
          <a:lstStyle/>
          <a:p>
            <a:fld id="{5D6805EC-C5D3-4FCC-8B7C-480EC75C7913}" type="slidenum">
              <a:rPr lang="en-GB" smtClean="0"/>
              <a:t>1</a:t>
            </a:fld>
            <a:endParaRPr lang="en-GB" dirty="0"/>
          </a:p>
        </p:txBody>
      </p:sp>
    </p:spTree>
    <p:extLst>
      <p:ext uri="{BB962C8B-B14F-4D97-AF65-F5344CB8AC3E}">
        <p14:creationId xmlns:p14="http://schemas.microsoft.com/office/powerpoint/2010/main" val="32963359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dia">
    <p:bg>
      <p:bgPr>
        <a:solidFill>
          <a:schemeClr val="accent1"/>
        </a:solidFill>
        <a:effectLst/>
      </p:bgPr>
    </p:bg>
    <p:spTree>
      <p:nvGrpSpPr>
        <p:cNvPr id="1" name=""/>
        <p:cNvGrpSpPr/>
        <p:nvPr/>
      </p:nvGrpSpPr>
      <p:grpSpPr>
        <a:xfrm>
          <a:off x="0" y="0"/>
          <a:ext cx="0" cy="0"/>
          <a:chOff x="0" y="0"/>
          <a:chExt cx="0" cy="0"/>
        </a:xfrm>
      </p:grpSpPr>
      <p:sp>
        <p:nvSpPr>
          <p:cNvPr id="21" name="Picture Placeholder 20"/>
          <p:cNvSpPr>
            <a:spLocks noGrp="1"/>
          </p:cNvSpPr>
          <p:nvPr>
            <p:ph type="pic" sz="quarter" idx="12"/>
            <p:custDataLst>
              <p:tags r:id="rId1"/>
            </p:custDataLst>
          </p:nvPr>
        </p:nvSpPr>
        <p:spPr>
          <a:xfrm>
            <a:off x="0" y="0"/>
            <a:ext cx="10033000" cy="7524750"/>
          </a:xfrm>
        </p:spPr>
        <p:txBody>
          <a:bodyPr vert="horz"/>
          <a:lstStyle/>
          <a:p>
            <a:r>
              <a:rPr lang="nl-NL" noProof="0"/>
              <a:t>Klik op het pictogram als u een afbeelding wilt toevoegen</a:t>
            </a:r>
            <a:endParaRPr lang="en-GB" noProof="0" dirty="0"/>
          </a:p>
        </p:txBody>
      </p:sp>
      <p:sp>
        <p:nvSpPr>
          <p:cNvPr id="2" name="Title 1"/>
          <p:cNvSpPr>
            <a:spLocks noGrp="1"/>
          </p:cNvSpPr>
          <p:nvPr>
            <p:ph type="ctrTitle"/>
            <p:custDataLst>
              <p:tags r:id="rId2"/>
            </p:custDataLst>
          </p:nvPr>
        </p:nvSpPr>
        <p:spPr>
          <a:xfrm>
            <a:off x="443882" y="1662175"/>
            <a:ext cx="9144661" cy="844810"/>
          </a:xfrm>
        </p:spPr>
        <p:txBody>
          <a:bodyPr anchor="t">
            <a:spAutoFit/>
          </a:bodyPr>
          <a:lstStyle>
            <a:lvl1pPr algn="l">
              <a:defRPr sz="4000" b="0">
                <a:solidFill>
                  <a:schemeClr val="bg1"/>
                </a:solidFill>
              </a:defRPr>
            </a:lvl1pPr>
            <a:lvl2pPr>
              <a:lnSpc>
                <a:spcPct val="90000"/>
              </a:lnSpc>
              <a:defRPr sz="4000">
                <a:latin typeface="+mj-lt"/>
              </a:defRPr>
            </a:lvl2pPr>
          </a:lstStyle>
          <a:p>
            <a:pPr lvl="0"/>
            <a:r>
              <a:rPr lang="nl-NL" noProof="0"/>
              <a:t>Klik om de stijl te bewerken</a:t>
            </a:r>
            <a:endParaRPr lang="en-GB" noProof="0" dirty="0"/>
          </a:p>
        </p:txBody>
      </p:sp>
      <p:sp>
        <p:nvSpPr>
          <p:cNvPr id="3" name="Subtitle 2"/>
          <p:cNvSpPr>
            <a:spLocks noGrp="1"/>
          </p:cNvSpPr>
          <p:nvPr>
            <p:ph type="subTitle" idx="1"/>
          </p:nvPr>
        </p:nvSpPr>
        <p:spPr>
          <a:xfrm>
            <a:off x="443882" y="2506985"/>
            <a:ext cx="9144661" cy="326299"/>
          </a:xfrm>
        </p:spPr>
        <p:txBody>
          <a:bodyPr tIns="0" bIns="72000">
            <a:noAutofit/>
          </a:bodyPr>
          <a:lstStyle>
            <a:lvl1pPr marL="0" indent="0" algn="l">
              <a:spcBef>
                <a:spcPts val="0"/>
              </a:spcBef>
              <a:spcAft>
                <a:spcPts val="400"/>
              </a:spcAft>
              <a:buNone/>
              <a:defRPr sz="2000">
                <a:solidFill>
                  <a:schemeClr val="bg1"/>
                </a:solidFill>
              </a:defRPr>
            </a:lvl1pPr>
            <a:lvl2pPr marL="0" indent="0" algn="l">
              <a:spcBef>
                <a:spcPts val="0"/>
              </a:spcBef>
              <a:spcAft>
                <a:spcPts val="400"/>
              </a:spcAft>
              <a:buNone/>
              <a:defRPr sz="2000"/>
            </a:lvl2pPr>
            <a:lvl3pPr marL="752486" indent="0" algn="ctr">
              <a:buNone/>
              <a:defRPr sz="1481"/>
            </a:lvl3pPr>
            <a:lvl4pPr marL="1128729" indent="0" algn="ctr">
              <a:buNone/>
              <a:defRPr sz="1316"/>
            </a:lvl4pPr>
            <a:lvl5pPr marL="1504972" indent="0" algn="ctr">
              <a:buNone/>
              <a:defRPr sz="1316"/>
            </a:lvl5pPr>
            <a:lvl6pPr marL="1881215" indent="0" algn="ctr">
              <a:buNone/>
              <a:defRPr sz="1316"/>
            </a:lvl6pPr>
            <a:lvl7pPr marL="2257458" indent="0" algn="ctr">
              <a:buNone/>
              <a:defRPr sz="1316"/>
            </a:lvl7pPr>
            <a:lvl8pPr marL="2633702" indent="0" algn="ctr">
              <a:buNone/>
              <a:defRPr sz="1316"/>
            </a:lvl8pPr>
            <a:lvl9pPr marL="3009944" indent="0" algn="ctr">
              <a:buNone/>
              <a:defRPr sz="1316"/>
            </a:lvl9pPr>
          </a:lstStyle>
          <a:p>
            <a:pPr lvl="0"/>
            <a:r>
              <a:rPr lang="nl-NL" noProof="0"/>
              <a:t>Klik om de ondertitelstijl van het model te bewerken</a:t>
            </a:r>
            <a:endParaRPr lang="en-GB" noProof="0" dirty="0"/>
          </a:p>
        </p:txBody>
      </p:sp>
      <p:sp>
        <p:nvSpPr>
          <p:cNvPr id="5" name="Footer Placeholder 4"/>
          <p:cNvSpPr>
            <a:spLocks noGrp="1"/>
          </p:cNvSpPr>
          <p:nvPr>
            <p:ph type="ftr" sz="quarter" idx="11"/>
          </p:nvPr>
        </p:nvSpPr>
        <p:spPr/>
        <p:txBody>
          <a:bodyPr/>
          <a:lstStyle>
            <a:lvl1pPr>
              <a:defRPr>
                <a:solidFill>
                  <a:schemeClr val="bg1"/>
                </a:solidFill>
              </a:defRPr>
            </a:lvl1pPr>
            <a:lvl2pPr>
              <a:defRPr>
                <a:solidFill>
                  <a:schemeClr val="tx1"/>
                </a:solidFill>
              </a:defRPr>
            </a:lvl2pPr>
          </a:lstStyle>
          <a:p>
            <a:r>
              <a:rPr lang="en-US"/>
              <a:t>© Lloyd’s</a:t>
            </a:r>
            <a:endParaRPr lang="en-US" dirty="0"/>
          </a:p>
        </p:txBody>
      </p:sp>
      <p:pic>
        <p:nvPicPr>
          <p:cNvPr id="18" name="Picture 17"/>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cxnSp>
        <p:nvCxnSpPr>
          <p:cNvPr id="7" name="Straight Connector 6"/>
          <p:cNvCxnSpPr/>
          <p:nvPr/>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494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ext Style 1 + Dark Blu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4374" y="592500"/>
            <a:ext cx="9145238" cy="1066500"/>
          </a:xfrm>
        </p:spPr>
        <p:txBody>
          <a:bodyPr>
            <a:noAutofit/>
          </a:bodyPr>
          <a:lstStyle>
            <a:lvl1pPr>
              <a:defRPr>
                <a:solidFill>
                  <a:schemeClr val="tx1"/>
                </a:solidFill>
              </a:defRPr>
            </a:lvl1pPr>
          </a:lstStyle>
          <a:p>
            <a:r>
              <a:rPr lang="nl-NL" noProof="0"/>
              <a:t>Klik om de stijl te bewerken</a:t>
            </a:r>
            <a:endParaRPr lang="en-GB" noProof="0" dirty="0"/>
          </a:p>
        </p:txBody>
      </p:sp>
      <p:sp>
        <p:nvSpPr>
          <p:cNvPr id="3" name="Content Placeholder 2"/>
          <p:cNvSpPr>
            <a:spLocks noGrp="1"/>
          </p:cNvSpPr>
          <p:nvPr>
            <p:ph idx="1"/>
          </p:nvPr>
        </p:nvSpPr>
        <p:spPr/>
        <p:txBody>
          <a:bodyPr>
            <a:noAutofit/>
          </a:bodyPr>
          <a:lstStyle>
            <a:lvl1pPr>
              <a:spcBef>
                <a:spcPts val="988"/>
              </a:spcBef>
              <a:defRPr sz="2397">
                <a:solidFill>
                  <a:schemeClr val="tx1"/>
                </a:solidFill>
              </a:defRPr>
            </a:lvl1pPr>
            <a:lvl2pPr>
              <a:spcBef>
                <a:spcPts val="493"/>
              </a:spcBef>
              <a:defRPr sz="2397">
                <a:solidFill>
                  <a:schemeClr val="tx1"/>
                </a:solidFill>
              </a:defRPr>
            </a:lvl2pPr>
            <a:lvl3pPr marL="414756" indent="-414756">
              <a:spcBef>
                <a:spcPts val="0"/>
              </a:spcBef>
              <a:defRPr sz="1798">
                <a:solidFill>
                  <a:schemeClr val="tx1"/>
                </a:solidFill>
              </a:defRPr>
            </a:lvl3pPr>
            <a:lvl4pPr marL="829512" indent="-414756">
              <a:spcBef>
                <a:spcPts val="0"/>
              </a:spcBef>
              <a:defRPr sz="1798">
                <a:solidFill>
                  <a:schemeClr val="tx1"/>
                </a:solidFill>
              </a:defRPr>
            </a:lvl4pPr>
            <a:lvl5pPr marL="1244268" indent="-414756">
              <a:spcBef>
                <a:spcPts val="0"/>
              </a:spcBef>
              <a:defRPr sz="1798">
                <a:solidFill>
                  <a:schemeClr val="tx1"/>
                </a:solidFill>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4" name="Date Placeholder 3"/>
          <p:cNvSpPr>
            <a:spLocks noGrp="1"/>
          </p:cNvSpPr>
          <p:nvPr>
            <p:ph type="dt" sz="half" idx="14"/>
          </p:nvPr>
        </p:nvSpPr>
        <p:spPr/>
        <p:txBody>
          <a:bodyPr/>
          <a:lstStyle>
            <a:lvl1pPr>
              <a:defRPr>
                <a:solidFill>
                  <a:schemeClr val="tx1"/>
                </a:solidFill>
              </a:defRPr>
            </a:lvl1pPr>
          </a:lstStyle>
          <a:p>
            <a:fld id="{30F2F2A6-B5BE-4D82-9143-1CB205778EDA}" type="datetime1">
              <a:rPr lang="en-GB" noProof="0" smtClean="0"/>
              <a:t>18/09/2018</a:t>
            </a:fld>
            <a:endParaRPr lang="en-GB" noProof="0" dirty="0"/>
          </a:p>
        </p:txBody>
      </p:sp>
      <p:sp>
        <p:nvSpPr>
          <p:cNvPr id="5" name="Footer Placeholder 4"/>
          <p:cNvSpPr>
            <a:spLocks noGrp="1"/>
          </p:cNvSpPr>
          <p:nvPr>
            <p:ph type="ftr" sz="quarter" idx="15"/>
          </p:nvPr>
        </p:nvSpPr>
        <p:spPr/>
        <p:txBody>
          <a:bodyPr/>
          <a:lstStyle>
            <a:lvl1pPr>
              <a:defRPr>
                <a:solidFill>
                  <a:schemeClr val="tx1"/>
                </a:solidFill>
              </a:defRPr>
            </a:lvl1pPr>
          </a:lstStyle>
          <a:p>
            <a:r>
              <a:rPr lang="en-GB" noProof="0"/>
              <a:t>© Lloyd’s</a:t>
            </a:r>
            <a:endParaRPr lang="en-GB" noProof="0" dirty="0"/>
          </a:p>
        </p:txBody>
      </p:sp>
      <p:sp>
        <p:nvSpPr>
          <p:cNvPr id="12" name="TextBox 1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‹nr.›</a:t>
            </a:fld>
            <a:endParaRPr lang="en-GB" sz="905" noProof="0" dirty="0">
              <a:solidFill>
                <a:schemeClr val="tx1"/>
              </a:solidFill>
            </a:endParaRPr>
          </a:p>
        </p:txBody>
      </p:sp>
      <p:cxnSp>
        <p:nvCxnSpPr>
          <p:cNvPr id="25" name="Straight Connector 24"/>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8" name="Picture 2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sp>
        <p:nvSpPr>
          <p:cNvPr id="8" name="Text Placeholder 7"/>
          <p:cNvSpPr>
            <a:spLocks noGrp="1"/>
          </p:cNvSpPr>
          <p:nvPr>
            <p:ph type="body" sz="quarter" idx="13"/>
          </p:nvPr>
        </p:nvSpPr>
        <p:spPr>
          <a:xfrm>
            <a:off x="444374" y="1195528"/>
            <a:ext cx="9145238" cy="463472"/>
          </a:xfrm>
        </p:spPr>
        <p:txBody>
          <a:bodyPr tIns="36000" bIns="0">
            <a:noAutofit/>
          </a:bodyPr>
          <a:lstStyle>
            <a:lvl1pPr>
              <a:defRPr sz="1598">
                <a:solidFill>
                  <a:schemeClr val="tx1"/>
                </a:solidFill>
              </a:defRPr>
            </a:lvl1pPr>
          </a:lstStyle>
          <a:p>
            <a:pPr lvl="0"/>
            <a:r>
              <a:rPr lang="nl-NL" noProof="0"/>
              <a:t>Klik om de modelstijlen te bewerken</a:t>
            </a:r>
          </a:p>
        </p:txBody>
      </p:sp>
      <p:sp>
        <p:nvSpPr>
          <p:cNvPr id="13" name="TextBox 12"/>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‹nr.›</a:t>
            </a:fld>
            <a:endParaRPr lang="en-GB" sz="905" noProof="0" dirty="0">
              <a:solidFill>
                <a:schemeClr val="tx1"/>
              </a:solidFill>
            </a:endParaRPr>
          </a:p>
        </p:txBody>
      </p:sp>
      <p:cxnSp>
        <p:nvCxnSpPr>
          <p:cNvPr id="14" name="Straight Connector 13"/>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‹nr.›</a:t>
            </a:fld>
            <a:endParaRPr lang="en-GB" sz="905" noProof="0" dirty="0">
              <a:solidFill>
                <a:schemeClr val="tx1"/>
              </a:solidFill>
            </a:endParaRPr>
          </a:p>
        </p:txBody>
      </p:sp>
      <p:cxnSp>
        <p:nvCxnSpPr>
          <p:cNvPr id="19" name="Straight Connector 18"/>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8876735"/>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xt Style 2 +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en-GB" noProof="0" dirty="0"/>
          </a:p>
        </p:txBody>
      </p:sp>
      <p:sp>
        <p:nvSpPr>
          <p:cNvPr id="3" name="Content Placeholder 2"/>
          <p:cNvSpPr>
            <a:spLocks noGrp="1"/>
          </p:cNvSpPr>
          <p:nvPr>
            <p:ph sz="half" idx="1"/>
          </p:nvPr>
        </p:nvSpPr>
        <p:spPr>
          <a:xfrm>
            <a:off x="444374" y="1856500"/>
            <a:ext cx="4354875" cy="4858500"/>
          </a:xfrm>
        </p:spPr>
        <p:txBody>
          <a:bodyPr>
            <a:noAutofit/>
          </a:bodyPr>
          <a:lstStyle>
            <a:lvl1pPr>
              <a:spcAft>
                <a:spcPts val="493"/>
              </a:spcAft>
              <a:defRPr sz="2397"/>
            </a:lvl1pPr>
            <a:lvl2pPr>
              <a:spcAft>
                <a:spcPts val="493"/>
              </a:spcAft>
              <a:defRPr sz="2397"/>
            </a:lvl2pPr>
            <a:lvl3pPr marL="355505" indent="-355505">
              <a:spcAft>
                <a:spcPts val="493"/>
              </a:spcAft>
              <a:defRPr sz="1798"/>
            </a:lvl3pPr>
            <a:lvl4pPr marL="711010" indent="-355505">
              <a:spcAft>
                <a:spcPts val="493"/>
              </a:spcAft>
              <a:defRPr sz="1798"/>
            </a:lvl4pPr>
            <a:lvl5pPr marL="1066516" indent="-355505">
              <a:spcAft>
                <a:spcPts val="493"/>
              </a:spcAft>
              <a:defRPr sz="1798"/>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4" name="Content Placeholder 3"/>
          <p:cNvSpPr>
            <a:spLocks noGrp="1"/>
          </p:cNvSpPr>
          <p:nvPr>
            <p:ph sz="half" idx="2"/>
          </p:nvPr>
        </p:nvSpPr>
        <p:spPr>
          <a:xfrm>
            <a:off x="5234737" y="1856500"/>
            <a:ext cx="4354875" cy="4858500"/>
          </a:xfrm>
        </p:spPr>
        <p:txBody>
          <a:bodyPr>
            <a:noAutofit/>
          </a:bodyPr>
          <a:lstStyle>
            <a:lvl1pPr>
              <a:spcAft>
                <a:spcPts val="493"/>
              </a:spcAft>
              <a:defRPr sz="2397"/>
            </a:lvl1pPr>
            <a:lvl2pPr>
              <a:spcAft>
                <a:spcPts val="493"/>
              </a:spcAft>
              <a:defRPr sz="2397"/>
            </a:lvl2pPr>
            <a:lvl3pPr marL="266629" indent="-266629">
              <a:spcAft>
                <a:spcPts val="493"/>
              </a:spcAft>
              <a:defRPr sz="1798"/>
            </a:lvl3pPr>
            <a:lvl4pPr marL="533258" indent="-266629">
              <a:spcAft>
                <a:spcPts val="493"/>
              </a:spcAft>
              <a:defRPr sz="1798"/>
            </a:lvl4pPr>
            <a:lvl5pPr marL="799887" indent="-266629">
              <a:spcAft>
                <a:spcPts val="493"/>
              </a:spcAft>
              <a:defRPr sz="1798"/>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5" name="Date Placeholder 4"/>
          <p:cNvSpPr>
            <a:spLocks noGrp="1"/>
          </p:cNvSpPr>
          <p:nvPr>
            <p:ph type="dt" sz="half" idx="10"/>
          </p:nvPr>
        </p:nvSpPr>
        <p:spPr/>
        <p:txBody>
          <a:bodyPr/>
          <a:lstStyle/>
          <a:p>
            <a:fld id="{9F0008A7-FCFD-4EB5-9B92-0C5DD0F3EBF5}" type="datetime1">
              <a:rPr lang="en-GB" noProof="0" smtClean="0"/>
              <a:t>18/09/2018</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nl-NL" noProof="0"/>
              <a:t>Klik om de modelstijlen te bewerken</a:t>
            </a:r>
          </a:p>
        </p:txBody>
      </p:sp>
    </p:spTree>
    <p:extLst>
      <p:ext uri="{BB962C8B-B14F-4D97-AF65-F5344CB8AC3E}">
        <p14:creationId xmlns:p14="http://schemas.microsoft.com/office/powerpoint/2010/main" val="2376417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Style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en-GB" noProof="0" dirty="0"/>
          </a:p>
        </p:txBody>
      </p:sp>
      <p:sp>
        <p:nvSpPr>
          <p:cNvPr id="5" name="Date Placeholder 4"/>
          <p:cNvSpPr>
            <a:spLocks noGrp="1"/>
          </p:cNvSpPr>
          <p:nvPr>
            <p:ph type="dt" sz="half" idx="10"/>
          </p:nvPr>
        </p:nvSpPr>
        <p:spPr/>
        <p:txBody>
          <a:bodyPr/>
          <a:lstStyle/>
          <a:p>
            <a:fld id="{4CFCA179-F20E-459E-8608-5CDC40D7C8CE}" type="datetime1">
              <a:rPr lang="en-GB" noProof="0" smtClean="0"/>
              <a:t>18/09/2018</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9" name="Content Placeholder 8"/>
          <p:cNvSpPr>
            <a:spLocks noGrp="1"/>
          </p:cNvSpPr>
          <p:nvPr>
            <p:ph sz="quarter" idx="14"/>
          </p:nvPr>
        </p:nvSpPr>
        <p:spPr>
          <a:xfrm>
            <a:off x="444374" y="1856500"/>
            <a:ext cx="4354875" cy="4858500"/>
          </a:xfrm>
        </p:spPr>
        <p:txBody>
          <a:bodyPr>
            <a:noAutofit/>
          </a:bodyPr>
          <a:lstStyle>
            <a:lvl1pPr>
              <a:defRPr sz="1798"/>
            </a:lvl1pPr>
            <a:lvl2pPr>
              <a:defRPr sz="1798"/>
            </a:lvl2pPr>
            <a:lvl3pPr>
              <a:defRPr sz="1398"/>
            </a:lvl3pPr>
            <a:lvl4pPr>
              <a:defRPr sz="1398"/>
            </a:lvl4pPr>
            <a:lvl5pPr>
              <a:defRPr sz="1398"/>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11" name="Content Placeholder 10"/>
          <p:cNvSpPr>
            <a:spLocks noGrp="1"/>
          </p:cNvSpPr>
          <p:nvPr>
            <p:ph sz="quarter" idx="15"/>
          </p:nvPr>
        </p:nvSpPr>
        <p:spPr>
          <a:xfrm>
            <a:off x="5234737" y="1856500"/>
            <a:ext cx="4354875" cy="4858500"/>
          </a:xfrm>
        </p:spPr>
        <p:txBody>
          <a:bodyPr>
            <a:noAutofit/>
          </a:bodyPr>
          <a:lstStyle>
            <a:lvl1pPr>
              <a:defRPr sz="1798"/>
            </a:lvl1pPr>
            <a:lvl2pPr>
              <a:defRPr sz="1798"/>
            </a:lvl2pPr>
            <a:lvl3pPr>
              <a:defRPr sz="1398"/>
            </a:lvl3pPr>
            <a:lvl4pPr>
              <a:defRPr sz="1398"/>
            </a:lvl4pPr>
            <a:lvl5pPr>
              <a:defRPr sz="1398"/>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nl-NL" noProof="0"/>
              <a:t>Klik om de modelstijlen te bewerken</a:t>
            </a:r>
          </a:p>
        </p:txBody>
      </p:sp>
    </p:spTree>
    <p:extLst>
      <p:ext uri="{BB962C8B-B14F-4D97-AF65-F5344CB8AC3E}">
        <p14:creationId xmlns:p14="http://schemas.microsoft.com/office/powerpoint/2010/main" val="35334381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 Style 5">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en-GB" noProof="0" dirty="0"/>
          </a:p>
        </p:txBody>
      </p:sp>
      <p:sp>
        <p:nvSpPr>
          <p:cNvPr id="5" name="Date Placeholder 4"/>
          <p:cNvSpPr>
            <a:spLocks noGrp="1"/>
          </p:cNvSpPr>
          <p:nvPr>
            <p:ph type="dt" sz="half" idx="10"/>
          </p:nvPr>
        </p:nvSpPr>
        <p:spPr/>
        <p:txBody>
          <a:bodyPr/>
          <a:lstStyle/>
          <a:p>
            <a:fld id="{490EC991-D05A-4ACD-A033-F72A70D310B2}" type="datetime1">
              <a:rPr lang="en-GB" noProof="0" smtClean="0"/>
              <a:t>18/09/2018</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10" name="Content Placeholder 9"/>
          <p:cNvSpPr>
            <a:spLocks noGrp="1"/>
          </p:cNvSpPr>
          <p:nvPr>
            <p:ph sz="quarter" idx="15"/>
          </p:nvPr>
        </p:nvSpPr>
        <p:spPr>
          <a:xfrm>
            <a:off x="444374" y="1856500"/>
            <a:ext cx="2932875" cy="4858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14" name="Content Placeholder 13"/>
          <p:cNvSpPr>
            <a:spLocks noGrp="1"/>
          </p:cNvSpPr>
          <p:nvPr>
            <p:ph sz="quarter" idx="16"/>
          </p:nvPr>
        </p:nvSpPr>
        <p:spPr>
          <a:xfrm>
            <a:off x="3550556" y="1856500"/>
            <a:ext cx="2932875" cy="4858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16" name="Content Placeholder 15"/>
          <p:cNvSpPr>
            <a:spLocks noGrp="1"/>
          </p:cNvSpPr>
          <p:nvPr>
            <p:ph sz="quarter" idx="17"/>
          </p:nvPr>
        </p:nvSpPr>
        <p:spPr>
          <a:xfrm>
            <a:off x="6656737" y="1856500"/>
            <a:ext cx="2932875" cy="4858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nl-NL" noProof="0"/>
              <a:t>Klik om de modelstijlen te bewerken</a:t>
            </a:r>
          </a:p>
        </p:txBody>
      </p:sp>
    </p:spTree>
    <p:extLst>
      <p:ext uri="{BB962C8B-B14F-4D97-AF65-F5344CB8AC3E}">
        <p14:creationId xmlns:p14="http://schemas.microsoft.com/office/powerpoint/2010/main" val="25787137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ext Style 5 + Blue">
    <p:bg>
      <p:bgPr>
        <a:solidFill>
          <a:schemeClr val="accent1"/>
        </a:solidFill>
        <a:effectLst/>
      </p:bgPr>
    </p:bg>
    <p:spTree>
      <p:nvGrpSpPr>
        <p:cNvPr id="1" name=""/>
        <p:cNvGrpSpPr/>
        <p:nvPr/>
      </p:nvGrpSpPr>
      <p:grpSpPr>
        <a:xfrm>
          <a:off x="0" y="0"/>
          <a:ext cx="0" cy="0"/>
          <a:chOff x="0" y="0"/>
          <a:chExt cx="0" cy="0"/>
        </a:xfrm>
      </p:grpSpPr>
      <p:cxnSp>
        <p:nvCxnSpPr>
          <p:cNvPr id="17" name="Straight Connector 16"/>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solidFill>
                  <a:schemeClr val="tx1"/>
                </a:solidFill>
              </a:defRPr>
            </a:lvl1pPr>
          </a:lstStyle>
          <a:p>
            <a:r>
              <a:rPr lang="nl-NL" noProof="0"/>
              <a:t>Klik om de stijl te bewerken</a:t>
            </a:r>
            <a:endParaRPr lang="en-GB" noProof="0" dirty="0"/>
          </a:p>
        </p:txBody>
      </p:sp>
      <p:sp>
        <p:nvSpPr>
          <p:cNvPr id="5" name="Date Placeholder 4"/>
          <p:cNvSpPr>
            <a:spLocks noGrp="1"/>
          </p:cNvSpPr>
          <p:nvPr>
            <p:ph type="dt" sz="half" idx="10"/>
          </p:nvPr>
        </p:nvSpPr>
        <p:spPr/>
        <p:txBody>
          <a:bodyPr/>
          <a:lstStyle>
            <a:lvl1pPr>
              <a:defRPr>
                <a:solidFill>
                  <a:schemeClr val="tx1"/>
                </a:solidFill>
              </a:defRPr>
            </a:lvl1pPr>
          </a:lstStyle>
          <a:p>
            <a:fld id="{7DA383C4-000A-45B3-9B0E-882BABB4E4F0}" type="datetime1">
              <a:rPr lang="en-GB" noProof="0" smtClean="0"/>
              <a:t>18/09/2018</a:t>
            </a:fld>
            <a:endParaRPr lang="en-GB" noProof="0" dirty="0"/>
          </a:p>
        </p:txBody>
      </p:sp>
      <p:sp>
        <p:nvSpPr>
          <p:cNvPr id="6" name="Footer Placeholder 5"/>
          <p:cNvSpPr>
            <a:spLocks noGrp="1"/>
          </p:cNvSpPr>
          <p:nvPr>
            <p:ph type="ftr" sz="quarter" idx="11"/>
          </p:nvPr>
        </p:nvSpPr>
        <p:spPr/>
        <p:txBody>
          <a:bodyPr/>
          <a:lstStyle>
            <a:lvl1pPr>
              <a:defRPr>
                <a:solidFill>
                  <a:schemeClr val="tx1"/>
                </a:solidFill>
              </a:defRPr>
            </a:lvl1pPr>
          </a:lstStyle>
          <a:p>
            <a:r>
              <a:rPr lang="en-GB" noProof="0"/>
              <a:t>© Lloyd’s</a:t>
            </a:r>
            <a:endParaRPr lang="en-GB" noProof="0" dirty="0"/>
          </a:p>
        </p:txBody>
      </p:sp>
      <p:sp>
        <p:nvSpPr>
          <p:cNvPr id="10" name="TextBox 9"/>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‹nr.›</a:t>
            </a:fld>
            <a:endParaRPr lang="en-GB" sz="905" noProof="0" dirty="0">
              <a:solidFill>
                <a:schemeClr val="tx1"/>
              </a:solidFill>
            </a:endParaRPr>
          </a:p>
        </p:txBody>
      </p:sp>
      <p:sp>
        <p:nvSpPr>
          <p:cNvPr id="23" name="Content Placeholder 22"/>
          <p:cNvSpPr>
            <a:spLocks noGrp="1"/>
          </p:cNvSpPr>
          <p:nvPr>
            <p:ph sz="quarter" idx="15"/>
          </p:nvPr>
        </p:nvSpPr>
        <p:spPr>
          <a:xfrm>
            <a:off x="444374"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25" name="Content Placeholder 24"/>
          <p:cNvSpPr>
            <a:spLocks noGrp="1"/>
          </p:cNvSpPr>
          <p:nvPr>
            <p:ph sz="quarter" idx="16"/>
          </p:nvPr>
        </p:nvSpPr>
        <p:spPr>
          <a:xfrm>
            <a:off x="3550556"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27" name="Content Placeholder 26"/>
          <p:cNvSpPr>
            <a:spLocks noGrp="1"/>
          </p:cNvSpPr>
          <p:nvPr>
            <p:ph sz="quarter" idx="17"/>
          </p:nvPr>
        </p:nvSpPr>
        <p:spPr>
          <a:xfrm>
            <a:off x="6656737"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cxnSp>
        <p:nvCxnSpPr>
          <p:cNvPr id="28" name="Straight Connector 27"/>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30" name="Picture 29"/>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sp>
        <p:nvSpPr>
          <p:cNvPr id="8" name="Text Placeholder 7"/>
          <p:cNvSpPr>
            <a:spLocks noGrp="1"/>
          </p:cNvSpPr>
          <p:nvPr>
            <p:ph type="body" sz="quarter" idx="13"/>
          </p:nvPr>
        </p:nvSpPr>
        <p:spPr>
          <a:xfrm>
            <a:off x="444374" y="1195528"/>
            <a:ext cx="9145238" cy="463472"/>
          </a:xfrm>
        </p:spPr>
        <p:txBody>
          <a:bodyPr tIns="36000" bIns="0">
            <a:noAutofit/>
          </a:bodyPr>
          <a:lstStyle>
            <a:lvl1pPr>
              <a:defRPr sz="1598">
                <a:solidFill>
                  <a:schemeClr val="tx1"/>
                </a:solidFill>
              </a:defRPr>
            </a:lvl1pPr>
          </a:lstStyle>
          <a:p>
            <a:pPr lvl="0"/>
            <a:r>
              <a:rPr lang="nl-NL" noProof="0"/>
              <a:t>Klik om de modelstijlen te bewerken</a:t>
            </a:r>
          </a:p>
        </p:txBody>
      </p:sp>
      <p:sp>
        <p:nvSpPr>
          <p:cNvPr id="13" name="TextBox 12"/>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‹nr.›</a:t>
            </a:fld>
            <a:endParaRPr lang="en-GB" sz="905" noProof="0" dirty="0">
              <a:solidFill>
                <a:schemeClr val="tx1"/>
              </a:solidFill>
            </a:endParaRPr>
          </a:p>
        </p:txBody>
      </p:sp>
      <p:cxnSp>
        <p:nvCxnSpPr>
          <p:cNvPr id="14" name="Straight Connector 13"/>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‹nr.›</a:t>
            </a:fld>
            <a:endParaRPr lang="en-GB" sz="905" noProof="0" dirty="0">
              <a:solidFill>
                <a:schemeClr val="tx1"/>
              </a:solidFill>
            </a:endParaRPr>
          </a:p>
        </p:txBody>
      </p:sp>
      <p:cxnSp>
        <p:nvCxnSpPr>
          <p:cNvPr id="22" name="Straight Connector 21"/>
          <p:cNvCxnSpPr/>
          <p:nvPr userDrawn="1"/>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60886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ext Style 5 + Dark Blue">
    <p:bg>
      <p:bgPr>
        <a:solidFill>
          <a:schemeClr val="tx2"/>
        </a:solidFill>
        <a:effectLst/>
      </p:bgPr>
    </p:bg>
    <p:spTree>
      <p:nvGrpSpPr>
        <p:cNvPr id="1" name=""/>
        <p:cNvGrpSpPr/>
        <p:nvPr/>
      </p:nvGrpSpPr>
      <p:grpSpPr>
        <a:xfrm>
          <a:off x="0" y="0"/>
          <a:ext cx="0" cy="0"/>
          <a:chOff x="0" y="0"/>
          <a:chExt cx="0" cy="0"/>
        </a:xfrm>
      </p:grpSpPr>
      <p:cxnSp>
        <p:nvCxnSpPr>
          <p:cNvPr id="17" name="Straight Connector 16"/>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solidFill>
                  <a:schemeClr val="tx1"/>
                </a:solidFill>
              </a:defRPr>
            </a:lvl1pPr>
          </a:lstStyle>
          <a:p>
            <a:r>
              <a:rPr lang="nl-NL" noProof="0"/>
              <a:t>Klik om de stijl te bewerken</a:t>
            </a:r>
            <a:endParaRPr lang="en-GB" noProof="0" dirty="0"/>
          </a:p>
        </p:txBody>
      </p:sp>
      <p:sp>
        <p:nvSpPr>
          <p:cNvPr id="5" name="Date Placeholder 4"/>
          <p:cNvSpPr>
            <a:spLocks noGrp="1"/>
          </p:cNvSpPr>
          <p:nvPr>
            <p:ph type="dt" sz="half" idx="10"/>
          </p:nvPr>
        </p:nvSpPr>
        <p:spPr/>
        <p:txBody>
          <a:bodyPr/>
          <a:lstStyle>
            <a:lvl1pPr>
              <a:defRPr>
                <a:solidFill>
                  <a:schemeClr val="tx1"/>
                </a:solidFill>
              </a:defRPr>
            </a:lvl1pPr>
          </a:lstStyle>
          <a:p>
            <a:fld id="{7DA383C4-000A-45B3-9B0E-882BABB4E4F0}" type="datetime1">
              <a:rPr lang="en-GB" noProof="0" smtClean="0"/>
              <a:t>18/09/2018</a:t>
            </a:fld>
            <a:endParaRPr lang="en-GB" noProof="0" dirty="0"/>
          </a:p>
        </p:txBody>
      </p:sp>
      <p:sp>
        <p:nvSpPr>
          <p:cNvPr id="6" name="Footer Placeholder 5"/>
          <p:cNvSpPr>
            <a:spLocks noGrp="1"/>
          </p:cNvSpPr>
          <p:nvPr>
            <p:ph type="ftr" sz="quarter" idx="11"/>
          </p:nvPr>
        </p:nvSpPr>
        <p:spPr/>
        <p:txBody>
          <a:bodyPr/>
          <a:lstStyle>
            <a:lvl1pPr>
              <a:defRPr>
                <a:solidFill>
                  <a:schemeClr val="tx1"/>
                </a:solidFill>
              </a:defRPr>
            </a:lvl1pPr>
          </a:lstStyle>
          <a:p>
            <a:r>
              <a:rPr lang="en-GB" noProof="0"/>
              <a:t>© Lloyd’s</a:t>
            </a:r>
            <a:endParaRPr lang="en-GB" noProof="0" dirty="0"/>
          </a:p>
        </p:txBody>
      </p:sp>
      <p:sp>
        <p:nvSpPr>
          <p:cNvPr id="10" name="TextBox 9"/>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‹nr.›</a:t>
            </a:fld>
            <a:endParaRPr lang="en-GB" sz="905" noProof="0" dirty="0">
              <a:solidFill>
                <a:schemeClr val="tx1"/>
              </a:solidFill>
            </a:endParaRPr>
          </a:p>
        </p:txBody>
      </p:sp>
      <p:sp>
        <p:nvSpPr>
          <p:cNvPr id="23" name="Content Placeholder 22"/>
          <p:cNvSpPr>
            <a:spLocks noGrp="1"/>
          </p:cNvSpPr>
          <p:nvPr>
            <p:ph sz="quarter" idx="15"/>
          </p:nvPr>
        </p:nvSpPr>
        <p:spPr>
          <a:xfrm>
            <a:off x="444374"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25" name="Content Placeholder 24"/>
          <p:cNvSpPr>
            <a:spLocks noGrp="1"/>
          </p:cNvSpPr>
          <p:nvPr>
            <p:ph sz="quarter" idx="16"/>
          </p:nvPr>
        </p:nvSpPr>
        <p:spPr>
          <a:xfrm>
            <a:off x="3550556"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27" name="Content Placeholder 26"/>
          <p:cNvSpPr>
            <a:spLocks noGrp="1"/>
          </p:cNvSpPr>
          <p:nvPr>
            <p:ph sz="quarter" idx="17"/>
          </p:nvPr>
        </p:nvSpPr>
        <p:spPr>
          <a:xfrm>
            <a:off x="6656737" y="1856500"/>
            <a:ext cx="2932875" cy="4858500"/>
          </a:xfrm>
        </p:spPr>
        <p:txBody>
          <a:bodyPr>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cxnSp>
        <p:nvCxnSpPr>
          <p:cNvPr id="28" name="Straight Connector 27"/>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30" name="Picture 29"/>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sp>
        <p:nvSpPr>
          <p:cNvPr id="8" name="Text Placeholder 7"/>
          <p:cNvSpPr>
            <a:spLocks noGrp="1"/>
          </p:cNvSpPr>
          <p:nvPr>
            <p:ph type="body" sz="quarter" idx="13"/>
          </p:nvPr>
        </p:nvSpPr>
        <p:spPr>
          <a:xfrm>
            <a:off x="444374" y="1195528"/>
            <a:ext cx="9145238" cy="463472"/>
          </a:xfrm>
        </p:spPr>
        <p:txBody>
          <a:bodyPr tIns="36000" bIns="0">
            <a:noAutofit/>
          </a:bodyPr>
          <a:lstStyle>
            <a:lvl1pPr>
              <a:defRPr sz="1598">
                <a:solidFill>
                  <a:schemeClr val="tx1"/>
                </a:solidFill>
              </a:defRPr>
            </a:lvl1pPr>
          </a:lstStyle>
          <a:p>
            <a:pPr lvl="0"/>
            <a:r>
              <a:rPr lang="nl-NL" noProof="0"/>
              <a:t>Klik om de modelstijlen te bewerken</a:t>
            </a:r>
          </a:p>
        </p:txBody>
      </p:sp>
      <p:sp>
        <p:nvSpPr>
          <p:cNvPr id="13" name="TextBox 12"/>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‹nr.›</a:t>
            </a:fld>
            <a:endParaRPr lang="en-GB" sz="905" noProof="0" dirty="0">
              <a:solidFill>
                <a:schemeClr val="tx1"/>
              </a:solidFill>
            </a:endParaRPr>
          </a:p>
        </p:txBody>
      </p:sp>
      <p:cxnSp>
        <p:nvCxnSpPr>
          <p:cNvPr id="14" name="Straight Connector 13"/>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tx1"/>
                </a:solidFill>
              </a:rPr>
              <a:pPr lvl="0"/>
              <a:t>‹nr.›</a:t>
            </a:fld>
            <a:endParaRPr lang="en-GB" sz="905" noProof="0" dirty="0">
              <a:solidFill>
                <a:schemeClr val="tx1"/>
              </a:solidFill>
            </a:endParaRPr>
          </a:p>
        </p:txBody>
      </p:sp>
      <p:cxnSp>
        <p:nvCxnSpPr>
          <p:cNvPr id="22" name="Straight Connector 21"/>
          <p:cNvCxnSpPr/>
          <p:nvPr userDrawn="1"/>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3389427"/>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Content, Half p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en-GB" noProof="0" dirty="0"/>
          </a:p>
        </p:txBody>
      </p:sp>
      <p:sp>
        <p:nvSpPr>
          <p:cNvPr id="4" name="Content Placeholder 3"/>
          <p:cNvSpPr>
            <a:spLocks noGrp="1"/>
          </p:cNvSpPr>
          <p:nvPr>
            <p:ph sz="half" idx="2"/>
          </p:nvPr>
        </p:nvSpPr>
        <p:spPr>
          <a:xfrm>
            <a:off x="5089081" y="1856500"/>
            <a:ext cx="4500038" cy="2330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5" name="Date Placeholder 4"/>
          <p:cNvSpPr>
            <a:spLocks noGrp="1"/>
          </p:cNvSpPr>
          <p:nvPr>
            <p:ph type="dt" sz="half" idx="10"/>
          </p:nvPr>
        </p:nvSpPr>
        <p:spPr/>
        <p:txBody>
          <a:bodyPr/>
          <a:lstStyle/>
          <a:p>
            <a:fld id="{A771CE97-0115-4A3D-84B2-81ED58B4CBF3}" type="datetime1">
              <a:rPr lang="en-GB" noProof="0" smtClean="0"/>
              <a:t>18/09/2018</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9" name="Content Placeholder 3"/>
          <p:cNvSpPr>
            <a:spLocks noGrp="1"/>
          </p:cNvSpPr>
          <p:nvPr>
            <p:ph sz="half" idx="14"/>
          </p:nvPr>
        </p:nvSpPr>
        <p:spPr>
          <a:xfrm>
            <a:off x="5089081" y="4384500"/>
            <a:ext cx="4500038" cy="2330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10" name="Content Placeholder 9"/>
          <p:cNvSpPr>
            <a:spLocks noGrp="1"/>
          </p:cNvSpPr>
          <p:nvPr>
            <p:ph sz="quarter" idx="15"/>
          </p:nvPr>
        </p:nvSpPr>
        <p:spPr>
          <a:xfrm>
            <a:off x="444374" y="1856500"/>
            <a:ext cx="4500038" cy="4858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nl-NL" noProof="0"/>
              <a:t>Klik om de modelstijlen te bewerken</a:t>
            </a:r>
          </a:p>
        </p:txBody>
      </p:sp>
    </p:spTree>
    <p:extLst>
      <p:ext uri="{BB962C8B-B14F-4D97-AF65-F5344CB8AC3E}">
        <p14:creationId xmlns:p14="http://schemas.microsoft.com/office/powerpoint/2010/main" val="37249677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ntent, Third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en-GB" noProof="0" dirty="0"/>
          </a:p>
        </p:txBody>
      </p:sp>
      <p:sp>
        <p:nvSpPr>
          <p:cNvPr id="5" name="Date Placeholder 4"/>
          <p:cNvSpPr>
            <a:spLocks noGrp="1"/>
          </p:cNvSpPr>
          <p:nvPr>
            <p:ph type="dt" sz="half" idx="10"/>
          </p:nvPr>
        </p:nvSpPr>
        <p:spPr/>
        <p:txBody>
          <a:bodyPr/>
          <a:lstStyle/>
          <a:p>
            <a:fld id="{E91365A3-8FA3-498B-B2B4-E7EC2557F524}" type="datetime1">
              <a:rPr lang="en-GB" noProof="0" smtClean="0"/>
              <a:t>18/09/2018</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9" name="Content Placeholder 8"/>
          <p:cNvSpPr>
            <a:spLocks noGrp="1"/>
          </p:cNvSpPr>
          <p:nvPr>
            <p:ph sz="quarter" idx="14"/>
          </p:nvPr>
        </p:nvSpPr>
        <p:spPr>
          <a:xfrm>
            <a:off x="444374" y="1856500"/>
            <a:ext cx="2932875" cy="4858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11" name="Content Placeholder 10"/>
          <p:cNvSpPr>
            <a:spLocks noGrp="1"/>
          </p:cNvSpPr>
          <p:nvPr>
            <p:ph sz="quarter" idx="15"/>
          </p:nvPr>
        </p:nvSpPr>
        <p:spPr>
          <a:xfrm>
            <a:off x="3550556" y="1856500"/>
            <a:ext cx="6039057" cy="4858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nl-NL" noProof="0"/>
              <a:t>Klik om de modelstijlen te bewerken</a:t>
            </a:r>
          </a:p>
        </p:txBody>
      </p:sp>
    </p:spTree>
    <p:extLst>
      <p:ext uri="{BB962C8B-B14F-4D97-AF65-F5344CB8AC3E}">
        <p14:creationId xmlns:p14="http://schemas.microsoft.com/office/powerpoint/2010/main" val="31313021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Content, Third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en-GB" noProof="0" dirty="0"/>
          </a:p>
        </p:txBody>
      </p:sp>
      <p:sp>
        <p:nvSpPr>
          <p:cNvPr id="5" name="Date Placeholder 4"/>
          <p:cNvSpPr>
            <a:spLocks noGrp="1"/>
          </p:cNvSpPr>
          <p:nvPr>
            <p:ph type="dt" sz="half" idx="10"/>
          </p:nvPr>
        </p:nvSpPr>
        <p:spPr/>
        <p:txBody>
          <a:bodyPr/>
          <a:lstStyle/>
          <a:p>
            <a:fld id="{F6030E13-E47C-4C43-B339-D40C4AE5C270}" type="datetime1">
              <a:rPr lang="en-GB" noProof="0" smtClean="0"/>
              <a:t>18/09/2018</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nl-NL" noProof="0"/>
              <a:t>Klik om de modelstijlen te bewerken</a:t>
            </a:r>
          </a:p>
        </p:txBody>
      </p:sp>
      <p:sp>
        <p:nvSpPr>
          <p:cNvPr id="10" name="Content Placeholder 9"/>
          <p:cNvSpPr>
            <a:spLocks noGrp="1"/>
          </p:cNvSpPr>
          <p:nvPr>
            <p:ph sz="quarter" idx="15"/>
          </p:nvPr>
        </p:nvSpPr>
        <p:spPr>
          <a:xfrm>
            <a:off x="444374" y="1856500"/>
            <a:ext cx="2932875" cy="4858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12" name="Content Placeholder 11"/>
          <p:cNvSpPr>
            <a:spLocks noGrp="1"/>
          </p:cNvSpPr>
          <p:nvPr>
            <p:ph sz="quarter" idx="16"/>
          </p:nvPr>
        </p:nvSpPr>
        <p:spPr>
          <a:xfrm>
            <a:off x="3550556" y="1856500"/>
            <a:ext cx="6039057" cy="2330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14" name="Content Placeholder 13"/>
          <p:cNvSpPr>
            <a:spLocks noGrp="1"/>
          </p:cNvSpPr>
          <p:nvPr>
            <p:ph sz="quarter" idx="17"/>
          </p:nvPr>
        </p:nvSpPr>
        <p:spPr>
          <a:xfrm>
            <a:off x="3550556" y="4384500"/>
            <a:ext cx="6039057" cy="2330500"/>
          </a:xfrm>
        </p:spPr>
        <p:txBody>
          <a:bodyPr>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42022960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sclaim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4374" y="592500"/>
            <a:ext cx="9145238" cy="1066500"/>
          </a:xfrm>
        </p:spPr>
        <p:txBody>
          <a:bodyPr>
            <a:noAutofit/>
          </a:bodyPr>
          <a:lstStyle>
            <a:lvl1pPr>
              <a:defRPr/>
            </a:lvl1pPr>
          </a:lstStyle>
          <a:p>
            <a:r>
              <a:rPr lang="en-GB" noProof="0" dirty="0"/>
              <a:t>Disclaimer</a:t>
            </a:r>
          </a:p>
        </p:txBody>
      </p:sp>
      <p:sp>
        <p:nvSpPr>
          <p:cNvPr id="4" name="Date Placeholder 3"/>
          <p:cNvSpPr>
            <a:spLocks noGrp="1"/>
          </p:cNvSpPr>
          <p:nvPr>
            <p:ph type="dt" sz="half" idx="14"/>
          </p:nvPr>
        </p:nvSpPr>
        <p:spPr/>
        <p:txBody>
          <a:bodyPr/>
          <a:lstStyle/>
          <a:p>
            <a:fld id="{F1D55560-F4EA-4ADB-B6B4-67CD9ED41669}" type="datetime1">
              <a:rPr lang="en-GB" noProof="0" smtClean="0"/>
              <a:t>18/09/2018</a:t>
            </a:fld>
            <a:endParaRPr lang="en-GB" noProof="0" dirty="0"/>
          </a:p>
        </p:txBody>
      </p:sp>
      <p:sp>
        <p:nvSpPr>
          <p:cNvPr id="5" name="Footer Placeholder 4"/>
          <p:cNvSpPr>
            <a:spLocks noGrp="1"/>
          </p:cNvSpPr>
          <p:nvPr>
            <p:ph type="ftr" sz="quarter" idx="15"/>
          </p:nvPr>
        </p:nvSpPr>
        <p:spPr/>
        <p:txBody>
          <a:bodyPr/>
          <a:lstStyle/>
          <a:p>
            <a:r>
              <a:rPr lang="en-GB" noProof="0"/>
              <a:t>© Lloyd’s</a:t>
            </a:r>
            <a:endParaRPr lang="en-GB" noProof="0" dirty="0"/>
          </a:p>
        </p:txBody>
      </p:sp>
      <p:sp>
        <p:nvSpPr>
          <p:cNvPr id="6" name="Rectangle 5"/>
          <p:cNvSpPr/>
          <p:nvPr>
            <p:custDataLst>
              <p:tags r:id="rId1"/>
            </p:custDataLst>
          </p:nvPr>
        </p:nvSpPr>
        <p:spPr>
          <a:xfrm>
            <a:off x="444374" y="1856501"/>
            <a:ext cx="9145238" cy="48585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l">
              <a:spcBef>
                <a:spcPts val="493"/>
              </a:spcBef>
              <a:spcAft>
                <a:spcPts val="493"/>
              </a:spcAft>
            </a:pPr>
            <a:r>
              <a:rPr lang="en-GB" sz="1398" noProof="0" dirty="0">
                <a:solidFill>
                  <a:schemeClr val="tx1"/>
                </a:solidFill>
              </a:rPr>
              <a:t>This information is not intended for distribution to, or use by, any person or entity in any jurisdiction or country where such distribution or use would be contrary to local law or regulation. It is the responsibility of any person publishing or communicating the contents of this document or communication, or any part thereof, to ensure compliance with all applicable legal and regulatory requirements.</a:t>
            </a:r>
          </a:p>
          <a:p>
            <a:pPr algn="l">
              <a:spcBef>
                <a:spcPts val="493"/>
              </a:spcBef>
              <a:spcAft>
                <a:spcPts val="493"/>
              </a:spcAft>
            </a:pPr>
            <a:r>
              <a:rPr lang="en-GB" sz="1398" noProof="0" dirty="0">
                <a:solidFill>
                  <a:schemeClr val="tx1"/>
                </a:solidFill>
              </a:rPr>
              <a:t>The content of this presentation does not represent a prospectus or invitation in connection with any solicitation of capital. Nor does it constitute an offer to sell securities or insurance, a solicitation or an offer to buy securities or insurance, or a distribution of securities in the United States or to a U.S. person, or in any other jurisdiction where it is contrary to local law. Such persons should inform themselves about and observe any applicable legal requirement.</a:t>
            </a:r>
          </a:p>
        </p:txBody>
      </p:sp>
    </p:spTree>
    <p:extLst>
      <p:ext uri="{BB962C8B-B14F-4D97-AF65-F5344CB8AC3E}">
        <p14:creationId xmlns:p14="http://schemas.microsoft.com/office/powerpoint/2010/main" val="38304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550063" y="1856501"/>
            <a:ext cx="2932875" cy="4858501"/>
          </a:xfrm>
        </p:spPr>
        <p:txBody>
          <a:bodyPr vert="horz" tIns="72000"/>
          <a:lstStyle>
            <a:lvl1pPr>
              <a:spcBef>
                <a:spcPts val="247"/>
              </a:spcBef>
              <a:spcAft>
                <a:spcPts val="247"/>
              </a:spcAft>
              <a:tabLst>
                <a:tab pos="2871466" algn="r"/>
              </a:tabLst>
              <a:defRPr>
                <a:solidFill>
                  <a:schemeClr val="accent1"/>
                </a:solidFill>
              </a:defRPr>
            </a:lvl1pPr>
            <a:lvl2pPr>
              <a:spcBef>
                <a:spcPts val="247"/>
              </a:spcBef>
              <a:spcAft>
                <a:spcPts val="247"/>
              </a:spcAft>
              <a:tabLst>
                <a:tab pos="2884530" algn="r"/>
              </a:tabLst>
              <a:defRPr/>
            </a:lvl2pPr>
            <a:lvl3pPr>
              <a:tabLst>
                <a:tab pos="2884530" algn="r"/>
              </a:tabLst>
              <a:defRPr/>
            </a:lvl3pPr>
            <a:lvl4pPr>
              <a:tabLst>
                <a:tab pos="2884530" algn="r"/>
              </a:tabLst>
              <a:defRPr/>
            </a:lvl4pPr>
            <a:lvl5pPr>
              <a:tabLst>
                <a:tab pos="2884530" algn="r"/>
              </a:tabLst>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4" name="Date Placeholder 3"/>
          <p:cNvSpPr>
            <a:spLocks noGrp="1"/>
          </p:cNvSpPr>
          <p:nvPr>
            <p:ph type="dt" sz="half" idx="14"/>
          </p:nvPr>
        </p:nvSpPr>
        <p:spPr/>
        <p:txBody>
          <a:bodyPr/>
          <a:lstStyle/>
          <a:p>
            <a:fld id="{8DA6907E-8DE1-487B-B59A-E07D14F34A1E}" type="datetime1">
              <a:rPr lang="en-GB" smtClean="0"/>
              <a:t>18/09/2018</a:t>
            </a:fld>
            <a:endParaRPr lang="en-GB" dirty="0"/>
          </a:p>
        </p:txBody>
      </p:sp>
      <p:sp>
        <p:nvSpPr>
          <p:cNvPr id="5" name="Footer Placeholder 4"/>
          <p:cNvSpPr>
            <a:spLocks noGrp="1"/>
          </p:cNvSpPr>
          <p:nvPr>
            <p:ph type="ftr" sz="quarter" idx="15"/>
          </p:nvPr>
        </p:nvSpPr>
        <p:spPr/>
        <p:txBody>
          <a:bodyPr/>
          <a:lstStyle/>
          <a:p>
            <a:r>
              <a:rPr lang="en-GB"/>
              <a:t>© Lloyd’s</a:t>
            </a:r>
            <a:endParaRPr lang="en-GB" dirty="0"/>
          </a:p>
        </p:txBody>
      </p:sp>
      <p:sp>
        <p:nvSpPr>
          <p:cNvPr id="9" name="Content Placeholder 2"/>
          <p:cNvSpPr>
            <a:spLocks noGrp="1"/>
          </p:cNvSpPr>
          <p:nvPr>
            <p:ph idx="16"/>
            <p:custDataLst>
              <p:tags r:id="rId2"/>
            </p:custDataLst>
          </p:nvPr>
        </p:nvSpPr>
        <p:spPr>
          <a:xfrm>
            <a:off x="6656244" y="1856501"/>
            <a:ext cx="2932875" cy="4858501"/>
          </a:xfrm>
        </p:spPr>
        <p:txBody>
          <a:bodyPr vert="horz" tIns="72000"/>
          <a:lstStyle>
            <a:lvl1pPr>
              <a:spcBef>
                <a:spcPts val="247"/>
              </a:spcBef>
              <a:spcAft>
                <a:spcPts val="247"/>
              </a:spcAft>
              <a:tabLst>
                <a:tab pos="2871466" algn="r"/>
              </a:tabLst>
              <a:defRPr>
                <a:solidFill>
                  <a:schemeClr val="accent1"/>
                </a:solidFill>
              </a:defRPr>
            </a:lvl1pPr>
            <a:lvl2pPr>
              <a:spcBef>
                <a:spcPts val="247"/>
              </a:spcBef>
              <a:spcAft>
                <a:spcPts val="247"/>
              </a:spcAft>
              <a:tabLst>
                <a:tab pos="2871466" algn="r"/>
              </a:tabLst>
              <a:defRPr/>
            </a:lvl2pPr>
            <a:lvl3pPr>
              <a:tabLst>
                <a:tab pos="2871466" algn="r"/>
              </a:tabLst>
              <a:defRPr/>
            </a:lvl3pPr>
            <a:lvl4pPr>
              <a:tabLst>
                <a:tab pos="2871466" algn="r"/>
              </a:tabLst>
              <a:defRPr/>
            </a:lvl4pPr>
            <a:lvl5pPr>
              <a:tabLst>
                <a:tab pos="2871466" algn="r"/>
              </a:tabLst>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12" name="Title 1"/>
          <p:cNvSpPr txBox="1">
            <a:spLocks/>
          </p:cNvSpPr>
          <p:nvPr>
            <p:custDataLst>
              <p:tags r:id="rId3"/>
            </p:custDataLst>
          </p:nvPr>
        </p:nvSpPr>
        <p:spPr>
          <a:xfrm>
            <a:off x="443881" y="1856501"/>
            <a:ext cx="2932875" cy="4858501"/>
          </a:xfrm>
          <a:prstGeom prst="rect">
            <a:avLst/>
          </a:prstGeom>
        </p:spPr>
        <p:txBody>
          <a:bodyPr vert="horz" lIns="0" tIns="59250" rIns="0" bIns="59250" rtlCol="0" anchor="t">
            <a:noAutofit/>
          </a:bodyPr>
          <a:lst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a:lstStyle>
          <a:p>
            <a:r>
              <a:rPr lang="en-GB" sz="4000" noProof="0" dirty="0"/>
              <a:t>Contents</a:t>
            </a:r>
          </a:p>
        </p:txBody>
      </p:sp>
      <p:sp>
        <p:nvSpPr>
          <p:cNvPr id="7" name="Title 1"/>
          <p:cNvSpPr txBox="1">
            <a:spLocks/>
          </p:cNvSpPr>
          <p:nvPr>
            <p:custDataLst>
              <p:tags r:id="rId4"/>
            </p:custDataLst>
          </p:nvPr>
        </p:nvSpPr>
        <p:spPr>
          <a:xfrm>
            <a:off x="443881" y="1856501"/>
            <a:ext cx="2932875" cy="4858501"/>
          </a:xfrm>
          <a:prstGeom prst="rect">
            <a:avLst/>
          </a:prstGeom>
        </p:spPr>
        <p:txBody>
          <a:bodyPr vert="horz" lIns="0" tIns="59250" rIns="0" bIns="59250" rtlCol="0" anchor="t">
            <a:noAutofit/>
          </a:bodyPr>
          <a:lst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a:lstStyle>
          <a:p>
            <a:r>
              <a:rPr lang="en-GB" sz="4000" noProof="0" dirty="0"/>
              <a:t>Contents</a:t>
            </a:r>
          </a:p>
        </p:txBody>
      </p:sp>
      <p:sp>
        <p:nvSpPr>
          <p:cNvPr id="8" name="Title 1"/>
          <p:cNvSpPr txBox="1">
            <a:spLocks/>
          </p:cNvSpPr>
          <p:nvPr userDrawn="1">
            <p:custDataLst>
              <p:tags r:id="rId5"/>
            </p:custDataLst>
          </p:nvPr>
        </p:nvSpPr>
        <p:spPr>
          <a:xfrm>
            <a:off x="443881" y="1856501"/>
            <a:ext cx="2932875" cy="4858501"/>
          </a:xfrm>
          <a:prstGeom prst="rect">
            <a:avLst/>
          </a:prstGeom>
        </p:spPr>
        <p:txBody>
          <a:bodyPr vert="horz" lIns="0" tIns="59250" rIns="0" bIns="59250" rtlCol="0" anchor="t">
            <a:noAutofit/>
          </a:bodyPr>
          <a:lst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a:lstStyle>
          <a:p>
            <a:r>
              <a:rPr lang="en-GB" sz="4000" noProof="0" dirty="0"/>
              <a:t>Contents</a:t>
            </a:r>
          </a:p>
        </p:txBody>
      </p:sp>
    </p:spTree>
    <p:extLst>
      <p:ext uri="{BB962C8B-B14F-4D97-AF65-F5344CB8AC3E}">
        <p14:creationId xmlns:p14="http://schemas.microsoft.com/office/powerpoint/2010/main" val="12080972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En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87548" y="2946975"/>
            <a:ext cx="4057905" cy="1630800"/>
          </a:xfrm>
          <a:prstGeom prst="rect">
            <a:avLst/>
          </a:prstGeom>
        </p:spPr>
      </p:pic>
      <p:pic>
        <p:nvPicPr>
          <p:cNvPr id="3" name="Picture 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87548" y="2946975"/>
            <a:ext cx="4057905" cy="1630800"/>
          </a:xfrm>
          <a:prstGeom prst="rect">
            <a:avLst/>
          </a:prstGeom>
        </p:spPr>
      </p:pic>
      <p:pic>
        <p:nvPicPr>
          <p:cNvPr id="4" name="Picture 3"/>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2987548" y="2946975"/>
            <a:ext cx="4057905" cy="1630800"/>
          </a:xfrm>
          <a:prstGeom prst="rect">
            <a:avLst/>
          </a:prstGeom>
        </p:spPr>
      </p:pic>
    </p:spTree>
    <p:extLst>
      <p:ext uri="{BB962C8B-B14F-4D97-AF65-F5344CB8AC3E}">
        <p14:creationId xmlns:p14="http://schemas.microsoft.com/office/powerpoint/2010/main" val="1528268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Multiple Pictures with Content">
    <p:spTree>
      <p:nvGrpSpPr>
        <p:cNvPr id="1" name=""/>
        <p:cNvGrpSpPr/>
        <p:nvPr/>
      </p:nvGrpSpPr>
      <p:grpSpPr>
        <a:xfrm>
          <a:off x="0" y="0"/>
          <a:ext cx="0" cy="0"/>
          <a:chOff x="0" y="0"/>
          <a:chExt cx="0" cy="0"/>
        </a:xfrm>
      </p:grpSpPr>
      <p:sp>
        <p:nvSpPr>
          <p:cNvPr id="25" name="Rectangle 24"/>
          <p:cNvSpPr/>
          <p:nvPr userDrawn="1"/>
        </p:nvSpPr>
        <p:spPr>
          <a:xfrm>
            <a:off x="0" y="0"/>
            <a:ext cx="10033000" cy="7524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0328" tIns="50164" rIns="100328" bIns="50164" rtlCol="0" anchor="ctr"/>
          <a:lstStyle/>
          <a:p>
            <a:pPr marL="0" indent="0" algn="ctr">
              <a:buFont typeface="Arial" pitchFamily="34" charset="0"/>
              <a:buNone/>
            </a:pPr>
            <a:endParaRPr lang="en-GB"/>
          </a:p>
        </p:txBody>
      </p:sp>
      <p:sp>
        <p:nvSpPr>
          <p:cNvPr id="14" name="Rectangle 13"/>
          <p:cNvSpPr/>
          <p:nvPr userDrawn="1"/>
        </p:nvSpPr>
        <p:spPr>
          <a:xfrm>
            <a:off x="0" y="0"/>
            <a:ext cx="3239000" cy="25675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0328" tIns="50164" rIns="100328" bIns="50164" rtlCol="0" anchor="ctr"/>
          <a:lstStyle/>
          <a:p>
            <a:pPr marL="0" indent="0" algn="ctr">
              <a:buFont typeface="Arial" pitchFamily="34" charset="0"/>
              <a:buNone/>
            </a:pPr>
            <a:endParaRPr lang="en-GB"/>
          </a:p>
        </p:txBody>
      </p:sp>
      <p:sp>
        <p:nvSpPr>
          <p:cNvPr id="45" name="Rectangle 44"/>
          <p:cNvSpPr/>
          <p:nvPr userDrawn="1"/>
        </p:nvSpPr>
        <p:spPr>
          <a:xfrm>
            <a:off x="3397000" y="0"/>
            <a:ext cx="3239000" cy="25675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0328" tIns="50164" rIns="100328" bIns="50164" rtlCol="0" anchor="ctr"/>
          <a:lstStyle/>
          <a:p>
            <a:pPr marL="0" indent="0" algn="ctr">
              <a:buFont typeface="Arial" pitchFamily="34" charset="0"/>
              <a:buNone/>
            </a:pPr>
            <a:endParaRPr lang="en-GB"/>
          </a:p>
        </p:txBody>
      </p:sp>
      <p:sp>
        <p:nvSpPr>
          <p:cNvPr id="51" name="Rectangle 50"/>
          <p:cNvSpPr/>
          <p:nvPr userDrawn="1"/>
        </p:nvSpPr>
        <p:spPr>
          <a:xfrm>
            <a:off x="6794000" y="1077"/>
            <a:ext cx="3239000" cy="25675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0328" tIns="50164" rIns="100328" bIns="50164" rtlCol="0" anchor="ctr"/>
          <a:lstStyle/>
          <a:p>
            <a:pPr marL="0" indent="0" algn="ctr">
              <a:buFont typeface="Arial" pitchFamily="34" charset="0"/>
              <a:buNone/>
            </a:pPr>
            <a:endParaRPr lang="en-GB"/>
          </a:p>
        </p:txBody>
      </p:sp>
      <p:sp>
        <p:nvSpPr>
          <p:cNvPr id="26" name="Text Placeholder 17"/>
          <p:cNvSpPr>
            <a:spLocks noGrp="1"/>
          </p:cNvSpPr>
          <p:nvPr>
            <p:ph type="body" sz="quarter" idx="26" hasCustomPrompt="1"/>
          </p:nvPr>
        </p:nvSpPr>
        <p:spPr>
          <a:xfrm>
            <a:off x="197500" y="720538"/>
            <a:ext cx="2844000" cy="1659183"/>
          </a:xfrm>
        </p:spPr>
        <p:txBody>
          <a:bodyPr>
            <a:normAutofit/>
          </a:bodyPr>
          <a:lstStyle>
            <a:lvl1pPr marL="0" indent="0">
              <a:lnSpc>
                <a:spcPct val="100000"/>
              </a:lnSpc>
              <a:buNone/>
              <a:defRPr sz="2000">
                <a:solidFill>
                  <a:schemeClr val="tx1">
                    <a:lumMod val="65000"/>
                    <a:lumOff val="35000"/>
                  </a:schemeClr>
                </a:solidFill>
                <a:latin typeface="+mn-lt"/>
              </a:defRPr>
            </a:lvl1pPr>
            <a:lvl2pPr>
              <a:defRPr>
                <a:solidFill>
                  <a:schemeClr val="bg1"/>
                </a:solidFill>
                <a:latin typeface="Sansa Lloyds" pitchFamily="2" charset="0"/>
              </a:defRPr>
            </a:lvl2pPr>
            <a:lvl3pPr>
              <a:defRPr>
                <a:solidFill>
                  <a:schemeClr val="bg1"/>
                </a:solidFill>
                <a:latin typeface="Sansa Lloyds" pitchFamily="2" charset="0"/>
              </a:defRPr>
            </a:lvl3pPr>
            <a:lvl4pPr>
              <a:defRPr>
                <a:solidFill>
                  <a:schemeClr val="bg1"/>
                </a:solidFill>
                <a:latin typeface="Sansa Lloyds" pitchFamily="2" charset="0"/>
              </a:defRPr>
            </a:lvl4pPr>
            <a:lvl5pPr>
              <a:defRPr>
                <a:solidFill>
                  <a:schemeClr val="bg1"/>
                </a:solidFill>
                <a:latin typeface="Sansa Lloyds" pitchFamily="2" charset="0"/>
              </a:defRPr>
            </a:lvl5pPr>
          </a:lstStyle>
          <a:p>
            <a:pPr lvl="0"/>
            <a:r>
              <a:rPr lang="en-US" dirty="0"/>
              <a:t>Click to edit Master </a:t>
            </a:r>
            <a:br>
              <a:rPr lang="en-US" dirty="0"/>
            </a:br>
            <a:r>
              <a:rPr lang="en-US" dirty="0"/>
              <a:t>text styles</a:t>
            </a:r>
            <a:endParaRPr lang="en-GB" dirty="0"/>
          </a:p>
        </p:txBody>
      </p:sp>
      <p:sp>
        <p:nvSpPr>
          <p:cNvPr id="27" name="Text Placeholder 17"/>
          <p:cNvSpPr>
            <a:spLocks noGrp="1"/>
          </p:cNvSpPr>
          <p:nvPr>
            <p:ph type="body" sz="quarter" idx="27" hasCustomPrompt="1"/>
          </p:nvPr>
        </p:nvSpPr>
        <p:spPr>
          <a:xfrm>
            <a:off x="3594500" y="720538"/>
            <a:ext cx="2844000" cy="1659183"/>
          </a:xfrm>
        </p:spPr>
        <p:txBody>
          <a:bodyPr>
            <a:normAutofit/>
          </a:bodyPr>
          <a:lstStyle>
            <a:lvl1pPr marL="0" indent="0">
              <a:lnSpc>
                <a:spcPct val="100000"/>
              </a:lnSpc>
              <a:buNone/>
              <a:defRPr sz="2000">
                <a:solidFill>
                  <a:schemeClr val="tx1">
                    <a:lumMod val="65000"/>
                    <a:lumOff val="35000"/>
                  </a:schemeClr>
                </a:solidFill>
                <a:latin typeface="+mn-lt"/>
              </a:defRPr>
            </a:lvl1pPr>
            <a:lvl2pPr>
              <a:defRPr>
                <a:solidFill>
                  <a:schemeClr val="bg1"/>
                </a:solidFill>
                <a:latin typeface="Sansa Lloyds" pitchFamily="2" charset="0"/>
              </a:defRPr>
            </a:lvl2pPr>
            <a:lvl3pPr>
              <a:defRPr>
                <a:solidFill>
                  <a:schemeClr val="bg1"/>
                </a:solidFill>
                <a:latin typeface="Sansa Lloyds" pitchFamily="2" charset="0"/>
              </a:defRPr>
            </a:lvl3pPr>
            <a:lvl4pPr>
              <a:defRPr>
                <a:solidFill>
                  <a:schemeClr val="bg1"/>
                </a:solidFill>
                <a:latin typeface="Sansa Lloyds" pitchFamily="2" charset="0"/>
              </a:defRPr>
            </a:lvl4pPr>
            <a:lvl5pPr>
              <a:defRPr>
                <a:solidFill>
                  <a:schemeClr val="bg1"/>
                </a:solidFill>
                <a:latin typeface="Sansa Lloyds" pitchFamily="2" charset="0"/>
              </a:defRPr>
            </a:lvl5pPr>
          </a:lstStyle>
          <a:p>
            <a:pPr lvl="0"/>
            <a:r>
              <a:rPr lang="en-US" dirty="0"/>
              <a:t>Click to edit Master </a:t>
            </a:r>
            <a:br>
              <a:rPr lang="en-US" dirty="0"/>
            </a:br>
            <a:r>
              <a:rPr lang="en-US" dirty="0"/>
              <a:t>text styles</a:t>
            </a:r>
            <a:endParaRPr lang="en-GB" dirty="0"/>
          </a:p>
        </p:txBody>
      </p:sp>
      <p:sp>
        <p:nvSpPr>
          <p:cNvPr id="40" name="Picture Placeholder 10"/>
          <p:cNvSpPr>
            <a:spLocks noGrp="1"/>
          </p:cNvSpPr>
          <p:nvPr>
            <p:ph type="pic" sz="quarter" idx="15"/>
          </p:nvPr>
        </p:nvSpPr>
        <p:spPr>
          <a:xfrm>
            <a:off x="0" y="4108000"/>
            <a:ext cx="3239000" cy="3416750"/>
          </a:xfrm>
          <a:noFill/>
          <a:ln>
            <a:noFill/>
          </a:ln>
        </p:spPr>
        <p:txBody>
          <a:bodyPr lIns="296244" tIns="296244" rIns="296244" bIns="296244">
            <a:normAutofit/>
          </a:bodyPr>
          <a:lstStyle>
            <a:lvl1pPr marL="0" indent="0">
              <a:spcBef>
                <a:spcPts val="0"/>
              </a:spcBef>
              <a:buFont typeface="Arial" pitchFamily="34" charset="0"/>
              <a:buNone/>
              <a:defRPr sz="1100"/>
            </a:lvl1pPr>
          </a:lstStyle>
          <a:p>
            <a:r>
              <a:rPr lang="nl-NL"/>
              <a:t>Klik op het pictogram als u een afbeelding wilt toevoegen</a:t>
            </a:r>
            <a:endParaRPr lang="en-GB" dirty="0"/>
          </a:p>
        </p:txBody>
      </p:sp>
      <p:sp>
        <p:nvSpPr>
          <p:cNvPr id="17" name="Rectangle 16"/>
          <p:cNvSpPr/>
          <p:nvPr userDrawn="1"/>
        </p:nvSpPr>
        <p:spPr>
          <a:xfrm>
            <a:off x="0" y="2725500"/>
            <a:ext cx="3239000" cy="1224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0328" tIns="50164" rIns="100328" bIns="50164" rtlCol="0" anchor="ctr"/>
          <a:lstStyle/>
          <a:p>
            <a:pPr marL="0" indent="0" algn="ctr">
              <a:buFont typeface="Arial" pitchFamily="34" charset="0"/>
              <a:buNone/>
            </a:pPr>
            <a:endParaRPr lang="en-GB"/>
          </a:p>
        </p:txBody>
      </p:sp>
      <p:sp>
        <p:nvSpPr>
          <p:cNvPr id="18" name="Text Placeholder 17"/>
          <p:cNvSpPr>
            <a:spLocks noGrp="1"/>
          </p:cNvSpPr>
          <p:nvPr>
            <p:ph type="body" sz="quarter" idx="10" hasCustomPrompt="1"/>
          </p:nvPr>
        </p:nvSpPr>
        <p:spPr>
          <a:xfrm>
            <a:off x="197500" y="2923000"/>
            <a:ext cx="2844000" cy="839397"/>
          </a:xfrm>
        </p:spPr>
        <p:txBody>
          <a:bodyPr>
            <a:noAutofit/>
          </a:bodyPr>
          <a:lstStyle>
            <a:lvl1pPr marL="0" indent="0">
              <a:lnSpc>
                <a:spcPct val="80000"/>
              </a:lnSpc>
              <a:spcAft>
                <a:spcPts val="0"/>
              </a:spcAft>
              <a:buFont typeface="Arial" pitchFamily="34" charset="0"/>
              <a:buNone/>
              <a:defRPr sz="2400">
                <a:solidFill>
                  <a:schemeClr val="bg1"/>
                </a:solidFill>
                <a:latin typeface="Arial"/>
              </a:defRPr>
            </a:lvl1pPr>
            <a:lvl2pPr>
              <a:defRPr>
                <a:solidFill>
                  <a:schemeClr val="bg1"/>
                </a:solidFill>
                <a:latin typeface="Sansa Lloyds" pitchFamily="2" charset="0"/>
              </a:defRPr>
            </a:lvl2pPr>
            <a:lvl3pPr>
              <a:defRPr>
                <a:solidFill>
                  <a:schemeClr val="bg1"/>
                </a:solidFill>
                <a:latin typeface="Sansa Lloyds" pitchFamily="2" charset="0"/>
              </a:defRPr>
            </a:lvl3pPr>
            <a:lvl4pPr>
              <a:defRPr>
                <a:solidFill>
                  <a:schemeClr val="bg1"/>
                </a:solidFill>
                <a:latin typeface="Sansa Lloyds" pitchFamily="2" charset="0"/>
              </a:defRPr>
            </a:lvl4pPr>
            <a:lvl5pPr>
              <a:defRPr>
                <a:solidFill>
                  <a:schemeClr val="bg1"/>
                </a:solidFill>
                <a:latin typeface="Sansa Lloyds" pitchFamily="2" charset="0"/>
              </a:defRPr>
            </a:lvl5pPr>
          </a:lstStyle>
          <a:p>
            <a:pPr lvl="0"/>
            <a:r>
              <a:rPr lang="en-US" dirty="0"/>
              <a:t>Click to edit Master </a:t>
            </a:r>
            <a:br>
              <a:rPr lang="en-US" dirty="0"/>
            </a:br>
            <a:r>
              <a:rPr lang="en-US" dirty="0"/>
              <a:t>text styles</a:t>
            </a:r>
            <a:endParaRPr lang="en-GB" dirty="0"/>
          </a:p>
        </p:txBody>
      </p:sp>
      <p:sp>
        <p:nvSpPr>
          <p:cNvPr id="19" name="Picture Placeholder 10"/>
          <p:cNvSpPr>
            <a:spLocks noGrp="1"/>
          </p:cNvSpPr>
          <p:nvPr>
            <p:ph type="pic" sz="quarter" idx="22"/>
          </p:nvPr>
        </p:nvSpPr>
        <p:spPr>
          <a:xfrm>
            <a:off x="3397000" y="4108000"/>
            <a:ext cx="3239000" cy="3416750"/>
          </a:xfrm>
          <a:noFill/>
          <a:ln>
            <a:noFill/>
          </a:ln>
        </p:spPr>
        <p:txBody>
          <a:bodyPr lIns="296244" tIns="296244" rIns="296244" bIns="296244">
            <a:normAutofit/>
          </a:bodyPr>
          <a:lstStyle>
            <a:lvl1pPr marL="0" indent="0">
              <a:spcBef>
                <a:spcPts val="0"/>
              </a:spcBef>
              <a:buFont typeface="Arial" pitchFamily="34" charset="0"/>
              <a:buNone/>
              <a:defRPr sz="1100"/>
            </a:lvl1pPr>
          </a:lstStyle>
          <a:p>
            <a:r>
              <a:rPr lang="nl-NL"/>
              <a:t>Klik op het pictogram als u een afbeelding wilt toevoegen</a:t>
            </a:r>
            <a:endParaRPr lang="en-GB"/>
          </a:p>
        </p:txBody>
      </p:sp>
      <p:sp>
        <p:nvSpPr>
          <p:cNvPr id="20" name="Rectangle 19"/>
          <p:cNvSpPr/>
          <p:nvPr userDrawn="1"/>
        </p:nvSpPr>
        <p:spPr>
          <a:xfrm>
            <a:off x="3397000" y="2725500"/>
            <a:ext cx="3239000" cy="1224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0328" tIns="50164" rIns="100328" bIns="50164" rtlCol="0" anchor="ctr"/>
          <a:lstStyle/>
          <a:p>
            <a:pPr marL="0" indent="0" algn="ctr">
              <a:buFont typeface="Arial" pitchFamily="34" charset="0"/>
              <a:buNone/>
            </a:pPr>
            <a:endParaRPr lang="en-GB"/>
          </a:p>
        </p:txBody>
      </p:sp>
      <p:sp>
        <p:nvSpPr>
          <p:cNvPr id="21" name="Text Placeholder 17"/>
          <p:cNvSpPr>
            <a:spLocks noGrp="1"/>
          </p:cNvSpPr>
          <p:nvPr>
            <p:ph type="body" sz="quarter" idx="23" hasCustomPrompt="1"/>
          </p:nvPr>
        </p:nvSpPr>
        <p:spPr>
          <a:xfrm>
            <a:off x="3594500" y="2923000"/>
            <a:ext cx="2844000" cy="839397"/>
          </a:xfrm>
        </p:spPr>
        <p:txBody>
          <a:bodyPr>
            <a:noAutofit/>
          </a:bodyPr>
          <a:lstStyle>
            <a:lvl1pPr marL="0" indent="0">
              <a:lnSpc>
                <a:spcPct val="80000"/>
              </a:lnSpc>
              <a:spcAft>
                <a:spcPts val="0"/>
              </a:spcAft>
              <a:buFont typeface="Arial" pitchFamily="34" charset="0"/>
              <a:buNone/>
              <a:defRPr sz="2400">
                <a:solidFill>
                  <a:schemeClr val="bg1"/>
                </a:solidFill>
                <a:latin typeface="Arial"/>
              </a:defRPr>
            </a:lvl1pPr>
            <a:lvl2pPr>
              <a:defRPr>
                <a:solidFill>
                  <a:schemeClr val="bg1"/>
                </a:solidFill>
                <a:latin typeface="Sansa Lloyds" pitchFamily="2" charset="0"/>
              </a:defRPr>
            </a:lvl2pPr>
            <a:lvl3pPr>
              <a:defRPr>
                <a:solidFill>
                  <a:schemeClr val="bg1"/>
                </a:solidFill>
                <a:latin typeface="Sansa Lloyds" pitchFamily="2" charset="0"/>
              </a:defRPr>
            </a:lvl3pPr>
            <a:lvl4pPr>
              <a:defRPr>
                <a:solidFill>
                  <a:schemeClr val="bg1"/>
                </a:solidFill>
                <a:latin typeface="Sansa Lloyds" pitchFamily="2" charset="0"/>
              </a:defRPr>
            </a:lvl4pPr>
            <a:lvl5pPr>
              <a:defRPr>
                <a:solidFill>
                  <a:schemeClr val="bg1"/>
                </a:solidFill>
                <a:latin typeface="Sansa Lloyds" pitchFamily="2" charset="0"/>
              </a:defRPr>
            </a:lvl5pPr>
          </a:lstStyle>
          <a:p>
            <a:pPr lvl="0"/>
            <a:r>
              <a:rPr lang="en-US" dirty="0"/>
              <a:t>Click to edit Master </a:t>
            </a:r>
            <a:br>
              <a:rPr lang="en-US" dirty="0"/>
            </a:br>
            <a:r>
              <a:rPr lang="en-US" dirty="0"/>
              <a:t>text styles</a:t>
            </a:r>
            <a:endParaRPr lang="en-GB" dirty="0"/>
          </a:p>
        </p:txBody>
      </p:sp>
      <p:sp>
        <p:nvSpPr>
          <p:cNvPr id="22" name="Picture Placeholder 10"/>
          <p:cNvSpPr>
            <a:spLocks noGrp="1"/>
          </p:cNvSpPr>
          <p:nvPr>
            <p:ph type="pic" sz="quarter" idx="24"/>
          </p:nvPr>
        </p:nvSpPr>
        <p:spPr>
          <a:xfrm>
            <a:off x="6794000" y="4108000"/>
            <a:ext cx="3239000" cy="3416750"/>
          </a:xfrm>
          <a:noFill/>
          <a:ln>
            <a:noFill/>
          </a:ln>
        </p:spPr>
        <p:txBody>
          <a:bodyPr lIns="296244" tIns="296244" rIns="296244" bIns="296244">
            <a:normAutofit/>
          </a:bodyPr>
          <a:lstStyle>
            <a:lvl1pPr marL="0" indent="0">
              <a:spcBef>
                <a:spcPts val="0"/>
              </a:spcBef>
              <a:buFont typeface="Arial" pitchFamily="34" charset="0"/>
              <a:buNone/>
              <a:defRPr sz="1100"/>
            </a:lvl1pPr>
          </a:lstStyle>
          <a:p>
            <a:r>
              <a:rPr lang="nl-NL"/>
              <a:t>Klik op het pictogram als u een afbeelding wilt toevoegen</a:t>
            </a:r>
            <a:endParaRPr lang="en-GB"/>
          </a:p>
        </p:txBody>
      </p:sp>
      <p:sp>
        <p:nvSpPr>
          <p:cNvPr id="23" name="Rectangle 22"/>
          <p:cNvSpPr/>
          <p:nvPr userDrawn="1"/>
        </p:nvSpPr>
        <p:spPr>
          <a:xfrm>
            <a:off x="6794000" y="2725500"/>
            <a:ext cx="3239000" cy="1224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0328" tIns="50164" rIns="100328" bIns="50164" rtlCol="0" anchor="ctr"/>
          <a:lstStyle/>
          <a:p>
            <a:pPr marL="0" indent="0" algn="ctr">
              <a:buFont typeface="Arial" pitchFamily="34" charset="0"/>
              <a:buNone/>
            </a:pPr>
            <a:endParaRPr lang="en-GB"/>
          </a:p>
        </p:txBody>
      </p:sp>
      <p:sp>
        <p:nvSpPr>
          <p:cNvPr id="24" name="Text Placeholder 17"/>
          <p:cNvSpPr>
            <a:spLocks noGrp="1"/>
          </p:cNvSpPr>
          <p:nvPr>
            <p:ph type="body" sz="quarter" idx="25" hasCustomPrompt="1"/>
          </p:nvPr>
        </p:nvSpPr>
        <p:spPr>
          <a:xfrm>
            <a:off x="6991500" y="2923000"/>
            <a:ext cx="2844000" cy="839397"/>
          </a:xfrm>
        </p:spPr>
        <p:txBody>
          <a:bodyPr>
            <a:noAutofit/>
          </a:bodyPr>
          <a:lstStyle>
            <a:lvl1pPr marL="0" indent="0">
              <a:lnSpc>
                <a:spcPct val="80000"/>
              </a:lnSpc>
              <a:spcAft>
                <a:spcPts val="0"/>
              </a:spcAft>
              <a:buFont typeface="Arial" pitchFamily="34" charset="0"/>
              <a:buNone/>
              <a:defRPr sz="2400">
                <a:solidFill>
                  <a:schemeClr val="bg1"/>
                </a:solidFill>
                <a:latin typeface="Arial"/>
              </a:defRPr>
            </a:lvl1pPr>
            <a:lvl2pPr>
              <a:defRPr>
                <a:solidFill>
                  <a:schemeClr val="bg1"/>
                </a:solidFill>
                <a:latin typeface="Sansa Lloyds" pitchFamily="2" charset="0"/>
              </a:defRPr>
            </a:lvl2pPr>
            <a:lvl3pPr>
              <a:defRPr>
                <a:solidFill>
                  <a:schemeClr val="bg1"/>
                </a:solidFill>
                <a:latin typeface="Sansa Lloyds" pitchFamily="2" charset="0"/>
              </a:defRPr>
            </a:lvl3pPr>
            <a:lvl4pPr>
              <a:defRPr>
                <a:solidFill>
                  <a:schemeClr val="bg1"/>
                </a:solidFill>
                <a:latin typeface="Sansa Lloyds" pitchFamily="2" charset="0"/>
              </a:defRPr>
            </a:lvl4pPr>
            <a:lvl5pPr>
              <a:defRPr>
                <a:solidFill>
                  <a:schemeClr val="bg1"/>
                </a:solidFill>
                <a:latin typeface="Sansa Lloyds" pitchFamily="2" charset="0"/>
              </a:defRPr>
            </a:lvl5pPr>
          </a:lstStyle>
          <a:p>
            <a:pPr lvl="0"/>
            <a:r>
              <a:rPr lang="en-US" dirty="0"/>
              <a:t>Click to edit Master </a:t>
            </a:r>
            <a:br>
              <a:rPr lang="en-US" dirty="0"/>
            </a:br>
            <a:r>
              <a:rPr lang="en-US" dirty="0"/>
              <a:t>text styles</a:t>
            </a:r>
            <a:endParaRPr lang="en-GB" dirty="0"/>
          </a:p>
        </p:txBody>
      </p:sp>
      <p:pic>
        <p:nvPicPr>
          <p:cNvPr id="31" name="Picture 30" descr="TAB_SMALL_K.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0259" y="1"/>
            <a:ext cx="1199810" cy="482464"/>
          </a:xfrm>
          <a:prstGeom prst="rect">
            <a:avLst/>
          </a:prstGeom>
        </p:spPr>
      </p:pic>
      <p:sp>
        <p:nvSpPr>
          <p:cNvPr id="32" name="Text Placeholder 17"/>
          <p:cNvSpPr>
            <a:spLocks noGrp="1"/>
          </p:cNvSpPr>
          <p:nvPr>
            <p:ph type="body" sz="quarter" idx="28" hasCustomPrompt="1"/>
          </p:nvPr>
        </p:nvSpPr>
        <p:spPr>
          <a:xfrm>
            <a:off x="6991500" y="720539"/>
            <a:ext cx="2844000" cy="1659184"/>
          </a:xfrm>
        </p:spPr>
        <p:txBody>
          <a:bodyPr>
            <a:normAutofit/>
          </a:bodyPr>
          <a:lstStyle>
            <a:lvl1pPr marL="0" indent="0">
              <a:lnSpc>
                <a:spcPct val="100000"/>
              </a:lnSpc>
              <a:buNone/>
              <a:defRPr sz="2000">
                <a:solidFill>
                  <a:schemeClr val="tx1">
                    <a:lumMod val="65000"/>
                    <a:lumOff val="35000"/>
                  </a:schemeClr>
                </a:solidFill>
                <a:latin typeface="+mn-lt"/>
              </a:defRPr>
            </a:lvl1pPr>
            <a:lvl2pPr>
              <a:defRPr>
                <a:solidFill>
                  <a:schemeClr val="bg1"/>
                </a:solidFill>
                <a:latin typeface="Sansa Lloyds" pitchFamily="2" charset="0"/>
              </a:defRPr>
            </a:lvl2pPr>
            <a:lvl3pPr>
              <a:defRPr>
                <a:solidFill>
                  <a:schemeClr val="bg1"/>
                </a:solidFill>
                <a:latin typeface="Sansa Lloyds" pitchFamily="2" charset="0"/>
              </a:defRPr>
            </a:lvl3pPr>
            <a:lvl4pPr>
              <a:defRPr>
                <a:solidFill>
                  <a:schemeClr val="bg1"/>
                </a:solidFill>
                <a:latin typeface="Sansa Lloyds" pitchFamily="2" charset="0"/>
              </a:defRPr>
            </a:lvl4pPr>
            <a:lvl5pPr>
              <a:defRPr>
                <a:solidFill>
                  <a:schemeClr val="bg1"/>
                </a:solidFill>
                <a:latin typeface="Sansa Lloyds" pitchFamily="2" charset="0"/>
              </a:defRPr>
            </a:lvl5pPr>
          </a:lstStyle>
          <a:p>
            <a:pPr lvl="0"/>
            <a:r>
              <a:rPr lang="en-US" dirty="0"/>
              <a:t>Click to edit Master </a:t>
            </a:r>
            <a:br>
              <a:rPr lang="en-US" dirty="0"/>
            </a:br>
            <a:r>
              <a:rPr lang="en-US" dirty="0"/>
              <a:t>text styles</a:t>
            </a:r>
            <a:endParaRPr lang="en-GB" dirty="0"/>
          </a:p>
        </p:txBody>
      </p:sp>
      <p:sp>
        <p:nvSpPr>
          <p:cNvPr id="28" name="TextBox 27"/>
          <p:cNvSpPr txBox="1"/>
          <p:nvPr userDrawn="1"/>
        </p:nvSpPr>
        <p:spPr>
          <a:xfrm>
            <a:off x="8256323" y="7317794"/>
            <a:ext cx="415107" cy="206957"/>
          </a:xfrm>
          <a:prstGeom prst="rect">
            <a:avLst/>
          </a:prstGeom>
          <a:noFill/>
        </p:spPr>
        <p:txBody>
          <a:bodyPr wrap="square" lIns="0" tIns="0" rIns="0" bIns="0" rtlCol="0">
            <a:noAutofit/>
          </a:bodyPr>
          <a:lstStyle/>
          <a:p>
            <a:pPr marL="0" marR="0" lvl="0" indent="0" algn="r" defTabSz="100328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Arial"/>
                <a:ea typeface="+mn-ea"/>
                <a:cs typeface="+mn-cs"/>
              </a:rPr>
              <a:t>© Lloyd’s</a:t>
            </a:r>
            <a:endParaRPr kumimoji="0" lang="en-GB" sz="700" b="0" i="0" u="none" strike="noStrike" kern="0" cap="none" spc="0" normalizeH="0" baseline="0" noProof="0" dirty="0">
              <a:ln>
                <a:noFill/>
              </a:ln>
              <a:solidFill>
                <a:srgbClr val="000000"/>
              </a:solidFill>
              <a:effectLst/>
              <a:uLnTx/>
              <a:uFillTx/>
            </a:endParaRPr>
          </a:p>
        </p:txBody>
      </p:sp>
      <p:sp>
        <p:nvSpPr>
          <p:cNvPr id="33" name="TextBox 32"/>
          <p:cNvSpPr txBox="1"/>
          <p:nvPr userDrawn="1"/>
        </p:nvSpPr>
        <p:spPr>
          <a:xfrm>
            <a:off x="9164461" y="7273168"/>
            <a:ext cx="355540" cy="316751"/>
          </a:xfrm>
          <a:prstGeom prst="rect">
            <a:avLst/>
          </a:prstGeom>
          <a:noFill/>
        </p:spPr>
        <p:txBody>
          <a:bodyPr wrap="square" lIns="100328" tIns="50164" rIns="100328" bIns="50164" rtlCol="0">
            <a:spAutoFit/>
          </a:bodyPr>
          <a:lstStyle/>
          <a:p>
            <a:pPr marL="0" marR="0" lvl="0" indent="0" algn="r" defTabSz="1003280" eaLnBrk="1" fontAlgn="auto" latinLnBrk="0" hangingPunct="1">
              <a:lnSpc>
                <a:spcPct val="100000"/>
              </a:lnSpc>
              <a:spcBef>
                <a:spcPts val="0"/>
              </a:spcBef>
              <a:spcAft>
                <a:spcPts val="0"/>
              </a:spcAft>
              <a:buClrTx/>
              <a:buSzTx/>
              <a:buFontTx/>
              <a:buNone/>
              <a:tabLst/>
              <a:defRPr/>
            </a:pPr>
            <a:fld id="{11589B9E-2B9E-4029-964A-B092C6CF81C7}" type="slidenum">
              <a:rPr kumimoji="0" lang="en-GB" sz="700" b="1" i="0" u="none" strike="noStrike" kern="0" cap="none" spc="0" normalizeH="0" baseline="0" noProof="0" smtClean="0">
                <a:ln>
                  <a:noFill/>
                </a:ln>
                <a:solidFill>
                  <a:srgbClr val="000000"/>
                </a:solidFill>
                <a:effectLst/>
                <a:uLnTx/>
                <a:uFillTx/>
              </a:rPr>
              <a:pPr marL="0" marR="0" lvl="0" indent="0" algn="r" defTabSz="1003280" eaLnBrk="1" fontAlgn="auto" latinLnBrk="0" hangingPunct="1">
                <a:lnSpc>
                  <a:spcPct val="100000"/>
                </a:lnSpc>
                <a:spcBef>
                  <a:spcPts val="0"/>
                </a:spcBef>
                <a:spcAft>
                  <a:spcPts val="0"/>
                </a:spcAft>
                <a:buClrTx/>
                <a:buSzTx/>
                <a:buFontTx/>
                <a:buNone/>
                <a:tabLst/>
                <a:defRPr/>
              </a:pPr>
              <a:t>‹nr.›</a:t>
            </a:fld>
            <a:endParaRPr kumimoji="0" lang="en-GB" sz="700" b="1" i="0" u="none" strike="noStrike" kern="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4229736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ekop">
    <p:spTree>
      <p:nvGrpSpPr>
        <p:cNvPr id="1" name=""/>
        <p:cNvGrpSpPr/>
        <p:nvPr/>
      </p:nvGrpSpPr>
      <p:grpSpPr>
        <a:xfrm>
          <a:off x="0" y="0"/>
          <a:ext cx="0" cy="0"/>
          <a:chOff x="0" y="0"/>
          <a:chExt cx="0" cy="0"/>
        </a:xfrm>
      </p:grpSpPr>
      <p:sp>
        <p:nvSpPr>
          <p:cNvPr id="7" name="Picture Placeholder 6"/>
          <p:cNvSpPr>
            <a:spLocks noGrp="1"/>
          </p:cNvSpPr>
          <p:nvPr>
            <p:ph type="pic" sz="quarter" idx="12"/>
            <p:custDataLst>
              <p:tags r:id="rId1"/>
            </p:custDataLst>
          </p:nvPr>
        </p:nvSpPr>
        <p:spPr>
          <a:xfrm>
            <a:off x="0" y="0"/>
            <a:ext cx="10033000" cy="7524750"/>
          </a:xfrm>
        </p:spPr>
        <p:txBody>
          <a:bodyPr/>
          <a:lstStyle/>
          <a:p>
            <a:r>
              <a:rPr lang="nl-NL" noProof="0"/>
              <a:t>Klik op het pictogram als u een afbeelding wilt toevoegen</a:t>
            </a:r>
            <a:endParaRPr lang="en-GB" noProof="0" dirty="0"/>
          </a:p>
        </p:txBody>
      </p:sp>
      <p:sp>
        <p:nvSpPr>
          <p:cNvPr id="2" name="Title 1"/>
          <p:cNvSpPr>
            <a:spLocks noGrp="1"/>
          </p:cNvSpPr>
          <p:nvPr>
            <p:ph type="title"/>
            <p:custDataLst>
              <p:tags r:id="rId2"/>
            </p:custDataLst>
          </p:nvPr>
        </p:nvSpPr>
        <p:spPr>
          <a:xfrm>
            <a:off x="443881" y="1662175"/>
            <a:ext cx="9144662" cy="844810"/>
          </a:xfrm>
        </p:spPr>
        <p:txBody>
          <a:bodyPr vert="horz" anchor="t" anchorCtr="0">
            <a:spAutoFit/>
          </a:bodyPr>
          <a:lstStyle>
            <a:lvl1pPr>
              <a:defRPr sz="4000"/>
            </a:lvl1pPr>
            <a:lvl2pPr>
              <a:lnSpc>
                <a:spcPct val="90000"/>
              </a:lnSpc>
              <a:defRPr sz="4000">
                <a:solidFill>
                  <a:schemeClr val="bg1"/>
                </a:solidFill>
                <a:latin typeface="+mj-lt"/>
              </a:defRPr>
            </a:lvl2pPr>
          </a:lstStyle>
          <a:p>
            <a:pPr lvl="0"/>
            <a:r>
              <a:rPr lang="nl-NL" noProof="0"/>
              <a:t>Klik om de stijl te bewerken</a:t>
            </a:r>
            <a:endParaRPr lang="en-GB" noProof="0" dirty="0"/>
          </a:p>
        </p:txBody>
      </p:sp>
      <p:sp>
        <p:nvSpPr>
          <p:cNvPr id="3" name="Text Placeholder 2"/>
          <p:cNvSpPr>
            <a:spLocks noGrp="1"/>
          </p:cNvSpPr>
          <p:nvPr>
            <p:ph type="body" idx="1"/>
          </p:nvPr>
        </p:nvSpPr>
        <p:spPr>
          <a:xfrm>
            <a:off x="443881" y="2506985"/>
            <a:ext cx="9144662" cy="307777"/>
          </a:xfrm>
        </p:spPr>
        <p:txBody>
          <a:bodyPr>
            <a:spAutoFit/>
          </a:bodyPr>
          <a:lstStyle>
            <a:lvl1pPr marL="0" indent="0">
              <a:buNone/>
              <a:defRPr sz="2000">
                <a:solidFill>
                  <a:schemeClr val="tx1"/>
                </a:solidFill>
              </a:defRPr>
            </a:lvl1pPr>
            <a:lvl2pPr marL="0" indent="0">
              <a:spcBef>
                <a:spcPts val="999"/>
              </a:spcBef>
              <a:buNone/>
              <a:defRPr sz="2000">
                <a:solidFill>
                  <a:schemeClr val="bg1"/>
                </a:solidFill>
              </a:defRPr>
            </a:lvl2pPr>
            <a:lvl3pPr marL="752486" indent="0">
              <a:buNone/>
              <a:defRPr sz="1481">
                <a:solidFill>
                  <a:schemeClr val="tx1">
                    <a:tint val="75000"/>
                  </a:schemeClr>
                </a:solidFill>
              </a:defRPr>
            </a:lvl3pPr>
            <a:lvl4pPr marL="1128729" indent="0">
              <a:buNone/>
              <a:defRPr sz="1316">
                <a:solidFill>
                  <a:schemeClr val="tx1">
                    <a:tint val="75000"/>
                  </a:schemeClr>
                </a:solidFill>
              </a:defRPr>
            </a:lvl4pPr>
            <a:lvl5pPr marL="1504972" indent="0">
              <a:buNone/>
              <a:defRPr sz="1316">
                <a:solidFill>
                  <a:schemeClr val="tx1">
                    <a:tint val="75000"/>
                  </a:schemeClr>
                </a:solidFill>
              </a:defRPr>
            </a:lvl5pPr>
            <a:lvl6pPr marL="1881215" indent="0">
              <a:buNone/>
              <a:defRPr sz="1316">
                <a:solidFill>
                  <a:schemeClr val="tx1">
                    <a:tint val="75000"/>
                  </a:schemeClr>
                </a:solidFill>
              </a:defRPr>
            </a:lvl6pPr>
            <a:lvl7pPr marL="2257458" indent="0">
              <a:buNone/>
              <a:defRPr sz="1316">
                <a:solidFill>
                  <a:schemeClr val="tx1">
                    <a:tint val="75000"/>
                  </a:schemeClr>
                </a:solidFill>
              </a:defRPr>
            </a:lvl7pPr>
            <a:lvl8pPr marL="2633702" indent="0">
              <a:buNone/>
              <a:defRPr sz="1316">
                <a:solidFill>
                  <a:schemeClr val="tx1">
                    <a:tint val="75000"/>
                  </a:schemeClr>
                </a:solidFill>
              </a:defRPr>
            </a:lvl8pPr>
            <a:lvl9pPr marL="3009944" indent="0">
              <a:buNone/>
              <a:defRPr sz="1316">
                <a:solidFill>
                  <a:schemeClr val="tx1">
                    <a:tint val="75000"/>
                  </a:schemeClr>
                </a:solidFill>
              </a:defRPr>
            </a:lvl9pPr>
          </a:lstStyle>
          <a:p>
            <a:pPr lvl="0"/>
            <a:r>
              <a:rPr lang="nl-NL" noProof="0"/>
              <a:t>Klik om de modelstijlen te bewerken</a:t>
            </a:r>
          </a:p>
        </p:txBody>
      </p:sp>
      <p:sp>
        <p:nvSpPr>
          <p:cNvPr id="4" name="Date Placeholder 3"/>
          <p:cNvSpPr>
            <a:spLocks noGrp="1"/>
          </p:cNvSpPr>
          <p:nvPr>
            <p:ph type="dt" sz="half" idx="10"/>
          </p:nvPr>
        </p:nvSpPr>
        <p:spPr>
          <a:xfrm>
            <a:off x="4452638" y="7042211"/>
            <a:ext cx="2257425" cy="230704"/>
          </a:xfrm>
        </p:spPr>
        <p:txBody>
          <a:bodyPr/>
          <a:lstStyle/>
          <a:p>
            <a:fld id="{B8639A99-35CC-44AA-BF41-559EFC8F3081}" type="datetime1">
              <a:rPr lang="en-US" smtClean="0"/>
              <a:pPr/>
              <a:t>9/18/2018</a:t>
            </a:fld>
            <a:endParaRPr lang="en-US" dirty="0"/>
          </a:p>
        </p:txBody>
      </p:sp>
      <p:sp>
        <p:nvSpPr>
          <p:cNvPr id="5" name="Footer Placeholder 4"/>
          <p:cNvSpPr>
            <a:spLocks noGrp="1"/>
          </p:cNvSpPr>
          <p:nvPr>
            <p:ph type="ftr" sz="quarter" idx="11"/>
          </p:nvPr>
        </p:nvSpPr>
        <p:spPr/>
        <p:txBody>
          <a:bodyPr/>
          <a:lstStyle/>
          <a:p>
            <a:r>
              <a:rPr lang="en-US"/>
              <a:t>© Lloyd’s</a:t>
            </a:r>
            <a:endParaRPr lang="en-US" dirty="0"/>
          </a:p>
        </p:txBody>
      </p:sp>
    </p:spTree>
    <p:extLst>
      <p:ext uri="{BB962C8B-B14F-4D97-AF65-F5344CB8AC3E}">
        <p14:creationId xmlns:p14="http://schemas.microsoft.com/office/powerpoint/2010/main" val="2773709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444374" y="592500"/>
            <a:ext cx="9145238" cy="1066500"/>
          </a:xfrm>
        </p:spPr>
        <p:txBody>
          <a:bodyPr>
            <a:noAutofit/>
          </a:bodyPr>
          <a:lstStyle/>
          <a:p>
            <a:r>
              <a:rPr lang="nl-NL" noProof="0"/>
              <a:t>Klik om de stijl te bewerken</a:t>
            </a:r>
            <a:endParaRPr lang="en-GB" noProof="0" dirty="0"/>
          </a:p>
        </p:txBody>
      </p:sp>
      <p:sp>
        <p:nvSpPr>
          <p:cNvPr id="3" name="Content Placeholder 2"/>
          <p:cNvSpPr>
            <a:spLocks noGrp="1"/>
          </p:cNvSpPr>
          <p:nvPr>
            <p:ph idx="1"/>
            <p:custDataLst>
              <p:tags r:id="rId1"/>
            </p:custDataLst>
          </p:nvPr>
        </p:nvSpPr>
        <p:spPr>
          <a:xfrm>
            <a:off x="443881" y="1856501"/>
            <a:ext cx="9145238" cy="4858501"/>
          </a:xfrm>
        </p:spPr>
        <p:txBody>
          <a:bodyPr vert="horz"/>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4" name="Date Placeholder 3"/>
          <p:cNvSpPr>
            <a:spLocks noGrp="1"/>
          </p:cNvSpPr>
          <p:nvPr>
            <p:ph type="dt" sz="half" idx="14"/>
          </p:nvPr>
        </p:nvSpPr>
        <p:spPr/>
        <p:txBody>
          <a:bodyPr/>
          <a:lstStyle/>
          <a:p>
            <a:fld id="{51452A44-05C1-47E6-A00D-5D45C4F2C789}" type="datetime1">
              <a:rPr lang="en-GB" noProof="0" smtClean="0"/>
              <a:t>18/09/2018</a:t>
            </a:fld>
            <a:endParaRPr lang="en-GB" noProof="0" dirty="0"/>
          </a:p>
        </p:txBody>
      </p:sp>
      <p:sp>
        <p:nvSpPr>
          <p:cNvPr id="5" name="Footer Placeholder 4"/>
          <p:cNvSpPr>
            <a:spLocks noGrp="1"/>
          </p:cNvSpPr>
          <p:nvPr>
            <p:ph type="ftr" sz="quarter" idx="15"/>
          </p:nvPr>
        </p:nvSpPr>
        <p:spPr/>
        <p:txBody>
          <a:bodyPr/>
          <a:lstStyle/>
          <a:p>
            <a:r>
              <a:rPr lang="en-GB" noProof="0"/>
              <a:t>© Lloyd’s</a:t>
            </a:r>
            <a:endParaRPr lang="en-GB" noProof="0" dirty="0"/>
          </a:p>
        </p:txBody>
      </p:sp>
      <p:sp>
        <p:nvSpPr>
          <p:cNvPr id="8" name="Text Placeholder 7"/>
          <p:cNvSpPr>
            <a:spLocks noGrp="1"/>
          </p:cNvSpPr>
          <p:nvPr>
            <p:ph type="body" sz="quarter" idx="13"/>
            <p:custDataLst>
              <p:tags r:id="rId2"/>
            </p:custDataLst>
          </p:nvPr>
        </p:nvSpPr>
        <p:spPr>
          <a:xfrm>
            <a:off x="444374" y="1195528"/>
            <a:ext cx="9145238" cy="463472"/>
          </a:xfrm>
        </p:spPr>
        <p:txBody>
          <a:bodyPr tIns="36000" bIns="0">
            <a:noAutofit/>
          </a:bodyPr>
          <a:lstStyle>
            <a:lvl1pPr>
              <a:defRPr sz="1598">
                <a:solidFill>
                  <a:schemeClr val="tx1"/>
                </a:solidFill>
              </a:defRPr>
            </a:lvl1pPr>
          </a:lstStyle>
          <a:p>
            <a:pPr lvl="0"/>
            <a:r>
              <a:rPr lang="nl-NL" noProof="0"/>
              <a:t>Klik om de modelstijlen te bewerken</a:t>
            </a:r>
          </a:p>
        </p:txBody>
      </p:sp>
    </p:spTree>
    <p:extLst>
      <p:ext uri="{BB962C8B-B14F-4D97-AF65-F5344CB8AC3E}">
        <p14:creationId xmlns:p14="http://schemas.microsoft.com/office/powerpoint/2010/main" val="1374798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en-GB" noProof="0" dirty="0"/>
          </a:p>
        </p:txBody>
      </p:sp>
      <p:sp>
        <p:nvSpPr>
          <p:cNvPr id="3" name="Content Placeholder 2"/>
          <p:cNvSpPr>
            <a:spLocks noGrp="1"/>
          </p:cNvSpPr>
          <p:nvPr>
            <p:ph sz="half" idx="1"/>
            <p:custDataLst>
              <p:tags r:id="rId1"/>
            </p:custDataLst>
          </p:nvPr>
        </p:nvSpPr>
        <p:spPr>
          <a:xfrm>
            <a:off x="444375" y="1856501"/>
            <a:ext cx="4424505" cy="4858501"/>
          </a:xfrm>
        </p:spPr>
        <p:txBody>
          <a:bodyPr vert="horz">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4" name="Content Placeholder 3"/>
          <p:cNvSpPr>
            <a:spLocks noGrp="1"/>
          </p:cNvSpPr>
          <p:nvPr>
            <p:ph sz="half" idx="2"/>
            <p:custDataLst>
              <p:tags r:id="rId2"/>
            </p:custDataLst>
          </p:nvPr>
        </p:nvSpPr>
        <p:spPr>
          <a:xfrm>
            <a:off x="5164122" y="1856501"/>
            <a:ext cx="4425490" cy="4858501"/>
          </a:xfrm>
        </p:spPr>
        <p:txBody>
          <a:bodyPr vert="horz">
            <a:no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5" name="Date Placeholder 4"/>
          <p:cNvSpPr>
            <a:spLocks noGrp="1"/>
          </p:cNvSpPr>
          <p:nvPr>
            <p:ph type="dt" sz="half" idx="10"/>
          </p:nvPr>
        </p:nvSpPr>
        <p:spPr/>
        <p:txBody>
          <a:bodyPr/>
          <a:lstStyle/>
          <a:p>
            <a:fld id="{777C3003-9730-43CD-B161-E7E918D13895}" type="datetime1">
              <a:rPr lang="en-GB" noProof="0" smtClean="0"/>
              <a:t>18/09/2018</a:t>
            </a:fld>
            <a:endParaRPr lang="en-GB" noProof="0" dirty="0"/>
          </a:p>
        </p:txBody>
      </p:sp>
      <p:sp>
        <p:nvSpPr>
          <p:cNvPr id="6" name="Footer Placeholder 5"/>
          <p:cNvSpPr>
            <a:spLocks noGrp="1"/>
          </p:cNvSpPr>
          <p:nvPr>
            <p:ph type="ftr" sz="quarter" idx="11"/>
          </p:nvPr>
        </p:nvSpPr>
        <p:spPr/>
        <p:txBody>
          <a:bodyPr/>
          <a:lstStyle/>
          <a:p>
            <a:r>
              <a:rPr lang="en-GB" noProof="0"/>
              <a:t>© Lloyd’s</a:t>
            </a:r>
            <a:endParaRPr lang="en-GB" noProof="0" dirty="0"/>
          </a:p>
        </p:txBody>
      </p:sp>
      <p:sp>
        <p:nvSpPr>
          <p:cNvPr id="8" name="Text Placeholder 7"/>
          <p:cNvSpPr>
            <a:spLocks noGrp="1"/>
          </p:cNvSpPr>
          <p:nvPr>
            <p:ph type="body" sz="quarter" idx="13"/>
            <p:custDataLst>
              <p:tags r:id="rId3"/>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nl-NL" noProof="0"/>
              <a:t>Klik om de modelstijlen te bewerken</a:t>
            </a:r>
          </a:p>
        </p:txBody>
      </p:sp>
    </p:spTree>
    <p:extLst>
      <p:ext uri="{BB962C8B-B14F-4D97-AF65-F5344CB8AC3E}">
        <p14:creationId xmlns:p14="http://schemas.microsoft.com/office/powerpoint/2010/main" val="1137127653"/>
      </p:ext>
    </p:extLst>
  </p:cSld>
  <p:clrMapOvr>
    <a:masterClrMapping/>
  </p:clrMapOvr>
  <p:extLst mod="1">
    <p:ext uri="{DCECCB84-F9BA-43D5-87BE-67443E8EF086}">
      <p15:sldGuideLst xmlns:p15="http://schemas.microsoft.com/office/powerpoint/2012/main">
        <p15:guide id="0" pos="3067" userDrawn="1">
          <p15:clr>
            <a:srgbClr val="FBAE40"/>
          </p15:clr>
        </p15:guide>
        <p15:guide id="1" pos="3253"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en-GB" noProof="0" dirty="0"/>
          </a:p>
        </p:txBody>
      </p:sp>
      <p:sp>
        <p:nvSpPr>
          <p:cNvPr id="3" name="Date Placeholder 2"/>
          <p:cNvSpPr>
            <a:spLocks noGrp="1"/>
          </p:cNvSpPr>
          <p:nvPr>
            <p:ph type="dt" sz="half" idx="10"/>
          </p:nvPr>
        </p:nvSpPr>
        <p:spPr/>
        <p:txBody>
          <a:bodyPr/>
          <a:lstStyle/>
          <a:p>
            <a:fld id="{AA8452C4-C961-4B50-A82D-646FAFAB45EF}" type="datetime1">
              <a:rPr lang="en-GB" noProof="0" smtClean="0"/>
              <a:t>18/09/2018</a:t>
            </a:fld>
            <a:endParaRPr lang="en-GB" noProof="0" dirty="0"/>
          </a:p>
        </p:txBody>
      </p:sp>
      <p:sp>
        <p:nvSpPr>
          <p:cNvPr id="4" name="Footer Placeholder 3"/>
          <p:cNvSpPr>
            <a:spLocks noGrp="1"/>
          </p:cNvSpPr>
          <p:nvPr>
            <p:ph type="ftr" sz="quarter" idx="11"/>
          </p:nvPr>
        </p:nvSpPr>
        <p:spPr/>
        <p:txBody>
          <a:bodyPr/>
          <a:lstStyle/>
          <a:p>
            <a:r>
              <a:rPr lang="en-GB" noProof="0"/>
              <a:t>© Lloyd’s</a:t>
            </a:r>
            <a:endParaRPr lang="en-GB" noProof="0" dirty="0"/>
          </a:p>
        </p:txBody>
      </p:sp>
      <p:sp>
        <p:nvSpPr>
          <p:cNvPr id="6"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nl-NL" noProof="0"/>
              <a:t>Klik om de modelstijlen te bewerken</a:t>
            </a:r>
          </a:p>
        </p:txBody>
      </p:sp>
    </p:spTree>
    <p:extLst>
      <p:ext uri="{BB962C8B-B14F-4D97-AF65-F5344CB8AC3E}">
        <p14:creationId xmlns:p14="http://schemas.microsoft.com/office/powerpoint/2010/main" val="4108120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D1A862-4273-4B52-A757-10D4EA83CF08}" type="datetime1">
              <a:rPr lang="en-GB" noProof="0" smtClean="0"/>
              <a:t>18/09/2018</a:t>
            </a:fld>
            <a:endParaRPr lang="en-GB" noProof="0" dirty="0"/>
          </a:p>
        </p:txBody>
      </p:sp>
      <p:sp>
        <p:nvSpPr>
          <p:cNvPr id="3" name="Footer Placeholder 2"/>
          <p:cNvSpPr>
            <a:spLocks noGrp="1"/>
          </p:cNvSpPr>
          <p:nvPr>
            <p:ph type="ftr" sz="quarter" idx="11"/>
          </p:nvPr>
        </p:nvSpPr>
        <p:spPr/>
        <p:txBody>
          <a:bodyPr/>
          <a:lstStyle/>
          <a:p>
            <a:r>
              <a:rPr lang="en-GB" noProof="0"/>
              <a:t>© Lloyd’s</a:t>
            </a:r>
            <a:endParaRPr lang="en-GB" noProof="0" dirty="0"/>
          </a:p>
        </p:txBody>
      </p:sp>
      <p:sp>
        <p:nvSpPr>
          <p:cNvPr id="8" name="TextBox 7"/>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‹nr.›</a:t>
            </a:fld>
            <a:endParaRPr lang="en-GB" sz="988" noProof="0" dirty="0">
              <a:solidFill>
                <a:schemeClr val="accent1"/>
              </a:solidFill>
            </a:endParaRPr>
          </a:p>
        </p:txBody>
      </p:sp>
      <p:sp>
        <p:nvSpPr>
          <p:cNvPr id="12" name="TextBox 1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‹nr.›</a:t>
            </a:fld>
            <a:endParaRPr lang="en-GB" sz="988" noProof="0" dirty="0">
              <a:solidFill>
                <a:schemeClr val="accent1"/>
              </a:solidFill>
            </a:endParaRPr>
          </a:p>
        </p:txBody>
      </p:sp>
      <p:sp>
        <p:nvSpPr>
          <p:cNvPr id="16" name="TextBox 15"/>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‹nr.›</a:t>
            </a:fld>
            <a:endParaRPr lang="en-GB" sz="988" noProof="0" dirty="0">
              <a:solidFill>
                <a:schemeClr val="accent1"/>
              </a:solidFill>
            </a:endParaRPr>
          </a:p>
        </p:txBody>
      </p:sp>
      <p:sp>
        <p:nvSpPr>
          <p:cNvPr id="4" name="Rectangle 3"/>
          <p:cNvSpPr/>
          <p:nvPr/>
        </p:nvSpPr>
        <p:spPr>
          <a:xfrm>
            <a:off x="0" y="1481959"/>
            <a:ext cx="10033000" cy="44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24" tIns="45662" rIns="91324" bIns="45662" numCol="1" spcCol="0" rtlCol="0" fromWordArt="0" anchor="ctr" anchorCtr="0" forceAA="0" compatLnSpc="1">
            <a:prstTxWarp prst="textNoShape">
              <a:avLst/>
            </a:prstTxWarp>
            <a:noAutofit/>
          </a:bodyPr>
          <a:lstStyle/>
          <a:p>
            <a:pPr algn="ctr"/>
            <a:endParaRPr lang="en-GB" sz="1798" noProof="0" dirty="0"/>
          </a:p>
        </p:txBody>
      </p:sp>
      <p:sp>
        <p:nvSpPr>
          <p:cNvPr id="9" name="TextBox 8"/>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‹nr.›</a:t>
            </a:fld>
            <a:endParaRPr lang="en-GB" sz="988" noProof="0" dirty="0">
              <a:solidFill>
                <a:schemeClr val="accent1"/>
              </a:solidFill>
            </a:endParaRPr>
          </a:p>
        </p:txBody>
      </p:sp>
      <p:sp>
        <p:nvSpPr>
          <p:cNvPr id="10" name="Rectangle 9"/>
          <p:cNvSpPr/>
          <p:nvPr/>
        </p:nvSpPr>
        <p:spPr>
          <a:xfrm>
            <a:off x="0" y="1481959"/>
            <a:ext cx="10033000" cy="44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24" tIns="45662" rIns="91324" bIns="45662" numCol="1" spcCol="0" rtlCol="0" fromWordArt="0" anchor="ctr" anchorCtr="0" forceAA="0" compatLnSpc="1">
            <a:prstTxWarp prst="textNoShape">
              <a:avLst/>
            </a:prstTxWarp>
            <a:noAutofit/>
          </a:bodyPr>
          <a:lstStyle/>
          <a:p>
            <a:pPr algn="ctr"/>
            <a:endParaRPr lang="en-GB" sz="1798" noProof="0" dirty="0"/>
          </a:p>
        </p:txBody>
      </p:sp>
      <p:sp>
        <p:nvSpPr>
          <p:cNvPr id="11" name="TextBox 10"/>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noProof="0" smtClean="0">
                <a:solidFill>
                  <a:schemeClr val="accent1"/>
                </a:solidFill>
              </a:rPr>
              <a:pPr lvl="0"/>
              <a:t>‹nr.›</a:t>
            </a:fld>
            <a:endParaRPr lang="en-GB" sz="988" noProof="0" dirty="0">
              <a:solidFill>
                <a:schemeClr val="accent1"/>
              </a:solidFill>
            </a:endParaRPr>
          </a:p>
        </p:txBody>
      </p:sp>
      <p:sp>
        <p:nvSpPr>
          <p:cNvPr id="13" name="Rectangle 12"/>
          <p:cNvSpPr/>
          <p:nvPr userDrawn="1"/>
        </p:nvSpPr>
        <p:spPr>
          <a:xfrm>
            <a:off x="0" y="1481959"/>
            <a:ext cx="10033000" cy="44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24" tIns="45662" rIns="91324" bIns="45662" numCol="1" spcCol="0" rtlCol="0" fromWordArt="0" anchor="ctr" anchorCtr="0" forceAA="0" compatLnSpc="1">
            <a:prstTxWarp prst="textNoShape">
              <a:avLst/>
            </a:prstTxWarp>
            <a:noAutofit/>
          </a:bodyPr>
          <a:lstStyle/>
          <a:p>
            <a:pPr algn="ctr"/>
            <a:endParaRPr lang="en-GB" sz="1798" noProof="0" dirty="0"/>
          </a:p>
        </p:txBody>
      </p:sp>
    </p:spTree>
    <p:extLst>
      <p:ext uri="{BB962C8B-B14F-4D97-AF65-F5344CB8AC3E}">
        <p14:creationId xmlns:p14="http://schemas.microsoft.com/office/powerpoint/2010/main" val="2012395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xt Styl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Bef>
                <a:spcPts val="988"/>
              </a:spcBef>
              <a:defRPr sz="2397"/>
            </a:lvl1pPr>
            <a:lvl2pPr>
              <a:spcBef>
                <a:spcPts val="493"/>
              </a:spcBef>
              <a:defRPr sz="2397"/>
            </a:lvl2pPr>
            <a:lvl3pPr marL="414756" indent="-414756">
              <a:spcBef>
                <a:spcPts val="0"/>
              </a:spcBef>
              <a:defRPr sz="1798"/>
            </a:lvl3pPr>
            <a:lvl4pPr marL="829512" indent="-414756">
              <a:spcBef>
                <a:spcPts val="0"/>
              </a:spcBef>
              <a:defRPr sz="1798"/>
            </a:lvl4pPr>
            <a:lvl5pPr marL="1244268" indent="-414756">
              <a:spcBef>
                <a:spcPts val="0"/>
              </a:spcBef>
              <a:defRPr sz="1798"/>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4" name="Date Placeholder 3"/>
          <p:cNvSpPr>
            <a:spLocks noGrp="1"/>
          </p:cNvSpPr>
          <p:nvPr>
            <p:ph type="dt" sz="half" idx="14"/>
          </p:nvPr>
        </p:nvSpPr>
        <p:spPr/>
        <p:txBody>
          <a:bodyPr/>
          <a:lstStyle/>
          <a:p>
            <a:fld id="{78D130F4-81C5-483D-8FDB-27A7F24B83F4}" type="datetime1">
              <a:rPr lang="en-GB" noProof="0" smtClean="0"/>
              <a:t>18/09/2018</a:t>
            </a:fld>
            <a:endParaRPr lang="en-GB" noProof="0" dirty="0"/>
          </a:p>
        </p:txBody>
      </p:sp>
      <p:sp>
        <p:nvSpPr>
          <p:cNvPr id="5" name="Footer Placeholder 4"/>
          <p:cNvSpPr>
            <a:spLocks noGrp="1"/>
          </p:cNvSpPr>
          <p:nvPr>
            <p:ph type="ftr" sz="quarter" idx="15"/>
          </p:nvPr>
        </p:nvSpPr>
        <p:spPr/>
        <p:txBody>
          <a:bodyPr/>
          <a:lstStyle/>
          <a:p>
            <a:r>
              <a:rPr lang="en-GB" noProof="0"/>
              <a:t>© Lloyd’s</a:t>
            </a:r>
            <a:endParaRPr lang="en-GB" noProof="0" dirty="0"/>
          </a:p>
        </p:txBody>
      </p:sp>
      <p:sp>
        <p:nvSpPr>
          <p:cNvPr id="6" name="Title 5"/>
          <p:cNvSpPr>
            <a:spLocks noGrp="1"/>
          </p:cNvSpPr>
          <p:nvPr>
            <p:ph type="title"/>
          </p:nvPr>
        </p:nvSpPr>
        <p:spPr/>
        <p:txBody>
          <a:bodyPr/>
          <a:lstStyle/>
          <a:p>
            <a:r>
              <a:rPr lang="nl-NL" noProof="0"/>
              <a:t>Klik om de stijl te bewerken</a:t>
            </a:r>
            <a:endParaRPr lang="en-GB" noProof="0" dirty="0"/>
          </a:p>
        </p:txBody>
      </p:sp>
      <p:sp>
        <p:nvSpPr>
          <p:cNvPr id="8" name="Text Placeholder 7"/>
          <p:cNvSpPr>
            <a:spLocks noGrp="1"/>
          </p:cNvSpPr>
          <p:nvPr>
            <p:ph type="body" sz="quarter" idx="13"/>
            <p:custDataLst>
              <p:tags r:id="rId1"/>
            </p:custDataLst>
          </p:nvPr>
        </p:nvSpPr>
        <p:spPr bwMode="auto">
          <a:xfrm>
            <a:off x="444374" y="1195528"/>
            <a:ext cx="9145238" cy="463472"/>
          </a:xfrm>
          <a:noFill/>
          <a:ln/>
          <a:effectLst/>
          <a:extLst>
            <a:ext uri="{909E8E84-426E-40DD-AFC4-6F175D3DCCD1}">
              <a14:hiddenFill xmlns:a14="http://schemas.microsoft.com/office/drawing/2010/main">
                <a:solidFill>
                  <a:srgbClr val="FFFFFF">
                    <a:alpha val="0"/>
                  </a:srgbClr>
                </a:solidFill>
              </a14:hiddenFill>
            </a:ext>
            <a:ext uri="{AF507438-7753-43E0-B8FC-AC1667EBCBE1}">
              <a14:hiddenEffects xmlns:a14="http://schemas.microsoft.com/office/drawing/2010/main">
                <a:effectLst>
                  <a:outerShdw blurRad="63500" dist="37357" dir="2700000" rotWithShape="0">
                    <a:scrgbClr r="0" g="0" b="0"/>
                  </a:outerShdw>
                </a:effectLst>
              </a14:hiddenEffects>
            </a:ext>
            <a:ext uri="{53640926-AAD7-44D8-BBD7-CCE9431645EC}">
              <a14:shadowObscured xmlns:a14="http://schemas.microsoft.com/office/drawing/2010/main"/>
            </a:ext>
          </a:extLst>
        </p:spPr>
        <p:txBody>
          <a:bodyPr vert="horz" wrap="square" lIns="0" tIns="36000" rIns="0" bIns="0" anchor="t" anchorCtr="0">
            <a:noAutofit/>
          </a:bodyPr>
          <a:lstStyle>
            <a:lvl1pPr marL="0" indent="0" algn="l">
              <a:lnSpc>
                <a:spcPct val="100000"/>
              </a:lnSpc>
              <a:spcBef>
                <a:spcPts val="999"/>
              </a:spcBef>
              <a:spcAft>
                <a:spcPts val="399"/>
              </a:spcAft>
              <a:defRPr kumimoji="0" sz="1598" b="0" i="0" u="none" baseline="0">
                <a:solidFill>
                  <a:srgbClr val="000000"/>
                </a:solidFill>
                <a:latin typeface="Arial" panose="020B0604020202020204" pitchFamily="34" charset="0"/>
              </a:defRPr>
            </a:lvl1pPr>
          </a:lstStyle>
          <a:p>
            <a:pPr lvl="0"/>
            <a:r>
              <a:rPr lang="nl-NL" noProof="0"/>
              <a:t>Klik om de modelstijlen te bewerken</a:t>
            </a:r>
          </a:p>
        </p:txBody>
      </p:sp>
    </p:spTree>
    <p:extLst>
      <p:ext uri="{BB962C8B-B14F-4D97-AF65-F5344CB8AC3E}">
        <p14:creationId xmlns:p14="http://schemas.microsoft.com/office/powerpoint/2010/main" val="659318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Text Style 1 + Bright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4374" y="592500"/>
            <a:ext cx="9145238" cy="1066500"/>
          </a:xfrm>
        </p:spPr>
        <p:txBody>
          <a:bodyPr>
            <a:noAutofit/>
          </a:bodyPr>
          <a:lstStyle>
            <a:lvl1pPr>
              <a:defRPr>
                <a:solidFill>
                  <a:schemeClr val="bg1"/>
                </a:solidFill>
              </a:defRPr>
            </a:lvl1pPr>
          </a:lstStyle>
          <a:p>
            <a:r>
              <a:rPr lang="nl-NL" noProof="0"/>
              <a:t>Klik om de stijl te bewerken</a:t>
            </a:r>
            <a:endParaRPr lang="en-GB" noProof="0" dirty="0"/>
          </a:p>
        </p:txBody>
      </p:sp>
      <p:sp>
        <p:nvSpPr>
          <p:cNvPr id="3" name="Content Placeholder 2"/>
          <p:cNvSpPr>
            <a:spLocks noGrp="1"/>
          </p:cNvSpPr>
          <p:nvPr>
            <p:ph idx="1"/>
          </p:nvPr>
        </p:nvSpPr>
        <p:spPr/>
        <p:txBody>
          <a:bodyPr>
            <a:noAutofit/>
          </a:bodyPr>
          <a:lstStyle>
            <a:lvl1pPr>
              <a:spcBef>
                <a:spcPts val="988"/>
              </a:spcBef>
              <a:defRPr sz="2397">
                <a:solidFill>
                  <a:schemeClr val="bg1"/>
                </a:solidFill>
              </a:defRPr>
            </a:lvl1pPr>
            <a:lvl2pPr>
              <a:spcBef>
                <a:spcPts val="493"/>
              </a:spcBef>
              <a:defRPr sz="2397">
                <a:solidFill>
                  <a:schemeClr val="bg1"/>
                </a:solidFill>
              </a:defRPr>
            </a:lvl2pPr>
            <a:lvl3pPr marL="414756" indent="-414756">
              <a:spcBef>
                <a:spcPts val="0"/>
              </a:spcBef>
              <a:defRPr sz="1798">
                <a:solidFill>
                  <a:schemeClr val="bg1"/>
                </a:solidFill>
              </a:defRPr>
            </a:lvl3pPr>
            <a:lvl4pPr marL="829512" indent="-414756">
              <a:spcBef>
                <a:spcPts val="0"/>
              </a:spcBef>
              <a:defRPr sz="1798">
                <a:solidFill>
                  <a:schemeClr val="bg1"/>
                </a:solidFill>
              </a:defRPr>
            </a:lvl4pPr>
            <a:lvl5pPr marL="1244268" indent="-414756">
              <a:spcBef>
                <a:spcPts val="0"/>
              </a:spcBef>
              <a:defRPr sz="1798">
                <a:solidFill>
                  <a:schemeClr val="bg1"/>
                </a:solidFill>
              </a:defRPr>
            </a:lvl5p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4" name="Date Placeholder 3"/>
          <p:cNvSpPr>
            <a:spLocks noGrp="1"/>
          </p:cNvSpPr>
          <p:nvPr>
            <p:ph type="dt" sz="half" idx="14"/>
          </p:nvPr>
        </p:nvSpPr>
        <p:spPr/>
        <p:txBody>
          <a:bodyPr/>
          <a:lstStyle>
            <a:lvl1pPr>
              <a:defRPr>
                <a:solidFill>
                  <a:schemeClr val="bg1"/>
                </a:solidFill>
              </a:defRPr>
            </a:lvl1pPr>
          </a:lstStyle>
          <a:p>
            <a:fld id="{AD03BCBE-75C0-47C5-8CA3-2FDC67A8448D}" type="datetime1">
              <a:rPr lang="en-GB" noProof="0" smtClean="0"/>
              <a:t>18/09/2018</a:t>
            </a:fld>
            <a:endParaRPr lang="en-GB" noProof="0" dirty="0"/>
          </a:p>
        </p:txBody>
      </p:sp>
      <p:sp>
        <p:nvSpPr>
          <p:cNvPr id="5" name="Footer Placeholder 4"/>
          <p:cNvSpPr>
            <a:spLocks noGrp="1"/>
          </p:cNvSpPr>
          <p:nvPr>
            <p:ph type="ftr" sz="quarter" idx="15"/>
          </p:nvPr>
        </p:nvSpPr>
        <p:spPr/>
        <p:txBody>
          <a:bodyPr/>
          <a:lstStyle>
            <a:lvl1pPr>
              <a:defRPr>
                <a:solidFill>
                  <a:schemeClr val="bg1"/>
                </a:solidFill>
              </a:defRPr>
            </a:lvl1pPr>
          </a:lstStyle>
          <a:p>
            <a:r>
              <a:rPr lang="en-GB" noProof="0"/>
              <a:t>© Lloyd’s</a:t>
            </a:r>
            <a:endParaRPr lang="en-GB" noProof="0" dirty="0"/>
          </a:p>
        </p:txBody>
      </p:sp>
      <p:sp>
        <p:nvSpPr>
          <p:cNvPr id="22" name="TextBox 2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bg1"/>
                </a:solidFill>
              </a:rPr>
              <a:pPr lvl="0"/>
              <a:t>‹nr.›</a:t>
            </a:fld>
            <a:endParaRPr lang="en-GB" sz="905" noProof="0" dirty="0">
              <a:solidFill>
                <a:schemeClr val="bg1"/>
              </a:solidFill>
            </a:endParaRPr>
          </a:p>
        </p:txBody>
      </p:sp>
      <p:cxnSp>
        <p:nvCxnSpPr>
          <p:cNvPr id="25" name="Straight Connector 24"/>
          <p:cNvCxnSpPr/>
          <p:nvPr/>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43881" y="5925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pic>
        <p:nvPicPr>
          <p:cNvPr id="28" name="Picture 2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sp>
        <p:nvSpPr>
          <p:cNvPr id="8" name="Text Placeholder 7"/>
          <p:cNvSpPr>
            <a:spLocks noGrp="1"/>
          </p:cNvSpPr>
          <p:nvPr>
            <p:ph type="body" sz="quarter" idx="13"/>
          </p:nvPr>
        </p:nvSpPr>
        <p:spPr>
          <a:xfrm>
            <a:off x="444374" y="1195528"/>
            <a:ext cx="9145238" cy="463472"/>
          </a:xfrm>
        </p:spPr>
        <p:txBody>
          <a:bodyPr tIns="36000" bIns="0">
            <a:noAutofit/>
          </a:bodyPr>
          <a:lstStyle>
            <a:lvl1pPr>
              <a:defRPr sz="1598">
                <a:solidFill>
                  <a:schemeClr val="bg1"/>
                </a:solidFill>
              </a:defRPr>
            </a:lvl1pPr>
          </a:lstStyle>
          <a:p>
            <a:pPr lvl="0"/>
            <a:r>
              <a:rPr lang="nl-NL" noProof="0"/>
              <a:t>Klik om de modelstijlen te bewerken</a:t>
            </a:r>
          </a:p>
        </p:txBody>
      </p:sp>
      <p:sp>
        <p:nvSpPr>
          <p:cNvPr id="12" name="TextBox 1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bg1"/>
                </a:solidFill>
              </a:rPr>
              <a:pPr lvl="0"/>
              <a:t>‹nr.›</a:t>
            </a:fld>
            <a:endParaRPr lang="en-GB" sz="905" noProof="0" dirty="0">
              <a:solidFill>
                <a:schemeClr val="bg1"/>
              </a:solidFill>
            </a:endParaRPr>
          </a:p>
        </p:txBody>
      </p:sp>
      <p:cxnSp>
        <p:nvCxnSpPr>
          <p:cNvPr id="13" name="Straight Connector 12"/>
          <p:cNvCxnSpPr/>
          <p:nvPr/>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5925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extBox 16"/>
          <p:cNvSpPr txBox="1">
            <a:spLocks/>
          </p:cNvSpPr>
          <p:nvPr userDrawn="1"/>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05" noProof="0" smtClean="0">
                <a:solidFill>
                  <a:schemeClr val="bg1"/>
                </a:solidFill>
              </a:rPr>
              <a:pPr lvl="0"/>
              <a:t>‹nr.›</a:t>
            </a:fld>
            <a:endParaRPr lang="en-GB" sz="905" noProof="0" dirty="0">
              <a:solidFill>
                <a:schemeClr val="bg1"/>
              </a:solidFill>
            </a:endParaRPr>
          </a:p>
        </p:txBody>
      </p:sp>
      <p:cxnSp>
        <p:nvCxnSpPr>
          <p:cNvPr id="18" name="Straight Connector 17"/>
          <p:cNvCxnSpPr/>
          <p:nvPr userDrawn="1"/>
        </p:nvCxnSpPr>
        <p:spPr>
          <a:xfrm>
            <a:off x="444374" y="693225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443881" y="16590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443881" y="592500"/>
            <a:ext cx="9145238" cy="0"/>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6329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4374" y="592500"/>
            <a:ext cx="9145238" cy="1066500"/>
          </a:xfrm>
          <a:prstGeom prst="rect">
            <a:avLst/>
          </a:prstGeom>
        </p:spPr>
        <p:txBody>
          <a:bodyPr vert="horz" lIns="0" tIns="216000" rIns="0" bIns="72000" rtlCol="0" anchor="t">
            <a:noAutofit/>
          </a:bodyPr>
          <a:lstStyle/>
          <a:p>
            <a:r>
              <a:rPr lang="nl-NL"/>
              <a:t>Klik om de stijl te bewerken</a:t>
            </a:r>
            <a:endParaRPr lang="en-GB" dirty="0"/>
          </a:p>
        </p:txBody>
      </p:sp>
      <p:sp>
        <p:nvSpPr>
          <p:cNvPr id="3" name="Text Placeholder 2"/>
          <p:cNvSpPr>
            <a:spLocks noGrp="1"/>
          </p:cNvSpPr>
          <p:nvPr>
            <p:ph type="body" idx="1"/>
            <p:custDataLst>
              <p:tags r:id="rId23"/>
            </p:custDataLst>
          </p:nvPr>
        </p:nvSpPr>
        <p:spPr>
          <a:xfrm>
            <a:off x="443881" y="1856500"/>
            <a:ext cx="9145238" cy="4858500"/>
          </a:xfrm>
          <a:prstGeom prst="rect">
            <a:avLst/>
          </a:prstGeom>
        </p:spPr>
        <p:txBody>
          <a:bodyPr vert="horz" lIns="0" tIns="0" rIns="0" bIns="0" rtlCol="0">
            <a:no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dirty="0"/>
          </a:p>
        </p:txBody>
      </p:sp>
      <p:sp>
        <p:nvSpPr>
          <p:cNvPr id="4" name="Date Placeholder 3"/>
          <p:cNvSpPr>
            <a:spLocks noGrp="1"/>
          </p:cNvSpPr>
          <p:nvPr>
            <p:ph type="dt" sz="half" idx="2"/>
          </p:nvPr>
        </p:nvSpPr>
        <p:spPr>
          <a:xfrm>
            <a:off x="4452638" y="7042147"/>
            <a:ext cx="2257425" cy="230832"/>
          </a:xfrm>
          <a:prstGeom prst="rect">
            <a:avLst/>
          </a:prstGeom>
        </p:spPr>
        <p:txBody>
          <a:bodyPr vert="horz" lIns="0" tIns="45720" rIns="0" bIns="45720" rtlCol="0" anchor="ctr">
            <a:spAutoFit/>
          </a:bodyPr>
          <a:lstStyle>
            <a:lvl1pPr algn="ctr">
              <a:defRPr lang="en-GB" sz="900" smtClean="0">
                <a:solidFill>
                  <a:schemeClr val="accent1"/>
                </a:solidFill>
              </a:defRPr>
            </a:lvl1pPr>
            <a:lvl2pPr marL="0" algn="ctr">
              <a:defRPr sz="899">
                <a:solidFill>
                  <a:schemeClr val="bg1"/>
                </a:solidFill>
              </a:defRPr>
            </a:lvl2pPr>
          </a:lstStyle>
          <a:p>
            <a:fld id="{E44AED3E-B587-44A9-B410-C0F28F70B84D}" type="datetime1">
              <a:rPr lang="en-US" smtClean="0"/>
              <a:pPr/>
              <a:t>9/18/2018</a:t>
            </a:fld>
            <a:endParaRPr lang="en-US" dirty="0"/>
          </a:p>
        </p:txBody>
      </p:sp>
      <p:sp>
        <p:nvSpPr>
          <p:cNvPr id="5" name="Footer Placeholder 4"/>
          <p:cNvSpPr>
            <a:spLocks noGrp="1"/>
          </p:cNvSpPr>
          <p:nvPr>
            <p:ph type="ftr" sz="quarter" idx="3"/>
          </p:nvPr>
        </p:nvSpPr>
        <p:spPr>
          <a:xfrm>
            <a:off x="444374" y="7042147"/>
            <a:ext cx="3386138" cy="230832"/>
          </a:xfrm>
          <a:prstGeom prst="rect">
            <a:avLst/>
          </a:prstGeom>
        </p:spPr>
        <p:txBody>
          <a:bodyPr vert="horz" lIns="0" tIns="45720" rIns="0" bIns="45720" rtlCol="0" anchor="ctr">
            <a:spAutoFit/>
          </a:bodyPr>
          <a:lstStyle>
            <a:lvl1pPr algn="l">
              <a:defRPr lang="en-GB" sz="899">
                <a:solidFill>
                  <a:schemeClr val="accent1"/>
                </a:solidFill>
              </a:defRPr>
            </a:lvl1pPr>
            <a:lvl2pPr marL="0" algn="l">
              <a:defRPr sz="899">
                <a:solidFill>
                  <a:schemeClr val="bg1"/>
                </a:solidFill>
              </a:defRPr>
            </a:lvl2pPr>
          </a:lstStyle>
          <a:p>
            <a:r>
              <a:rPr lang="en-GB"/>
              <a:t>© Lloyd’s</a:t>
            </a:r>
            <a:endParaRPr lang="en-GB" dirty="0"/>
          </a:p>
        </p:txBody>
      </p:sp>
      <p:sp>
        <p:nvSpPr>
          <p:cNvPr id="17" name="TextBox 16"/>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smtClean="0">
                <a:solidFill>
                  <a:schemeClr val="accent1"/>
                </a:solidFill>
              </a:rPr>
              <a:pPr lvl="0"/>
              <a:t>‹nr.›</a:t>
            </a:fld>
            <a:endParaRPr lang="en-GB" sz="988" dirty="0">
              <a:solidFill>
                <a:schemeClr val="accent1"/>
              </a:solidFill>
            </a:endParaRPr>
          </a:p>
        </p:txBody>
      </p:sp>
      <p:pic>
        <p:nvPicPr>
          <p:cNvPr id="24" name="Picture 23"/>
          <p:cNvPicPr>
            <a:picLocks noChangeAspect="1"/>
          </p:cNvPicPr>
          <p:nvPr/>
        </p:nvPicPr>
        <p:blipFill>
          <a:blip r:embed="rId27" cstate="print">
            <a:extLst>
              <a:ext uri="{28A0092B-C50C-407E-A947-70E740481C1C}">
                <a14:useLocalDpi xmlns:a14="http://schemas.microsoft.com/office/drawing/2010/main"/>
              </a:ext>
            </a:extLst>
          </a:blip>
          <a:stretch>
            <a:fillRect/>
          </a:stretch>
        </p:blipFill>
        <p:spPr>
          <a:xfrm>
            <a:off x="444375" y="0"/>
            <a:ext cx="1120666" cy="450376"/>
          </a:xfrm>
          <a:prstGeom prst="rect">
            <a:avLst/>
          </a:prstGeom>
        </p:spPr>
      </p:pic>
      <p:cxnSp>
        <p:nvCxnSpPr>
          <p:cNvPr id="26" name="Straight Connector 25"/>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empower - DO NOT DELETE!!!" hidden="1"/>
          <p:cNvSpPr/>
          <p:nvPr>
            <p:custDataLst>
              <p:tags r:id="rId24"/>
            </p:custDataLst>
          </p:nvPr>
        </p:nvSpPr>
        <p:spPr>
          <a:xfrm>
            <a:off x="0" y="0"/>
            <a:ext cx="0" cy="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
        <p:nvSpPr>
          <p:cNvPr id="12" name="TextBox 11"/>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smtClean="0">
                <a:solidFill>
                  <a:schemeClr val="accent1"/>
                </a:solidFill>
              </a:rPr>
              <a:pPr lvl="0"/>
              <a:t>‹nr.›</a:t>
            </a:fld>
            <a:endParaRPr lang="en-GB" sz="988" dirty="0">
              <a:solidFill>
                <a:schemeClr val="accent1"/>
              </a:solidFill>
            </a:endParaRPr>
          </a:p>
        </p:txBody>
      </p:sp>
      <p:cxnSp>
        <p:nvCxnSpPr>
          <p:cNvPr id="14" name="Straight Connector 13"/>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empower - DO NOT DELETE!!!" hidden="1"/>
          <p:cNvSpPr/>
          <p:nvPr>
            <p:custDataLst>
              <p:tags r:id="rId25"/>
            </p:custDataLst>
          </p:nvPr>
        </p:nvSpPr>
        <p:spPr>
          <a:xfrm>
            <a:off x="0" y="0"/>
            <a:ext cx="0" cy="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
        <p:nvSpPr>
          <p:cNvPr id="19" name="TextBox 18"/>
          <p:cNvSpPr txBox="1">
            <a:spLocks/>
          </p:cNvSpPr>
          <p:nvPr/>
        </p:nvSpPr>
        <p:spPr>
          <a:xfrm>
            <a:off x="7332188" y="7022484"/>
            <a:ext cx="2257425" cy="270159"/>
          </a:xfrm>
          <a:prstGeom prst="rect">
            <a:avLst/>
          </a:prstGeom>
        </p:spPr>
        <p:txBody>
          <a:bodyPr vert="horz" lIns="0" tIns="37623" rIns="0" bIns="37623" rtlCol="0" anchor="ctr">
            <a:noAutofit/>
          </a:bodyPr>
          <a:lstStyle>
            <a:defPPr>
              <a:defRPr lang="en-US"/>
            </a:defPPr>
            <a:lvl1pPr algn="r">
              <a:defRPr sz="1000">
                <a:solidFill>
                  <a:schemeClr val="accent1"/>
                </a:solidFill>
              </a:defRPr>
            </a:lvl1pPr>
          </a:lstStyle>
          <a:p>
            <a:pPr lvl="0"/>
            <a:fld id="{377EB79C-4237-4EDF-B16A-CF67A8C936B9}" type="slidenum">
              <a:rPr lang="en-GB" sz="988" smtClean="0">
                <a:solidFill>
                  <a:schemeClr val="accent1"/>
                </a:solidFill>
              </a:rPr>
              <a:pPr lvl="0"/>
              <a:t>‹nr.›</a:t>
            </a:fld>
            <a:endParaRPr lang="en-GB" sz="988" dirty="0">
              <a:solidFill>
                <a:schemeClr val="accent1"/>
              </a:solidFill>
            </a:endParaRPr>
          </a:p>
        </p:txBody>
      </p:sp>
      <p:cxnSp>
        <p:nvCxnSpPr>
          <p:cNvPr id="21" name="Straight Connector 20"/>
          <p:cNvCxnSpPr/>
          <p:nvPr/>
        </p:nvCxnSpPr>
        <p:spPr>
          <a:xfrm>
            <a:off x="443881" y="5925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43881" y="165900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44374" y="6932250"/>
            <a:ext cx="914523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empower - DO NOT DELETE!!!" hidden="1"/>
          <p:cNvSpPr/>
          <p:nvPr>
            <p:custDataLst>
              <p:tags r:id="rId26"/>
            </p:custDataLst>
          </p:nvPr>
        </p:nvSpPr>
        <p:spPr>
          <a:xfrm>
            <a:off x="0" y="0"/>
            <a:ext cx="0" cy="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Tree>
    <p:extLst>
      <p:ext uri="{BB962C8B-B14F-4D97-AF65-F5344CB8AC3E}">
        <p14:creationId xmlns:p14="http://schemas.microsoft.com/office/powerpoint/2010/main" val="3543535820"/>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 id="2147483790" r:id="rId14"/>
    <p:sldLayoutId id="2147483791" r:id="rId15"/>
    <p:sldLayoutId id="2147483792" r:id="rId16"/>
    <p:sldLayoutId id="2147483793" r:id="rId17"/>
    <p:sldLayoutId id="2147483794" r:id="rId18"/>
    <p:sldLayoutId id="2147483795" r:id="rId19"/>
    <p:sldLayoutId id="2147483796" r:id="rId20"/>
    <p:sldLayoutId id="2147483797" r:id="rId21"/>
  </p:sldLayoutIdLst>
  <p:hf sldNum="0" hdr="0" dt="0"/>
  <p:txStyles>
    <p:titleStyle>
      <a:lvl1pPr algn="l" defTabSz="752486" rtl="0" eaLnBrk="1" latinLnBrk="0" hangingPunct="1">
        <a:lnSpc>
          <a:spcPct val="90000"/>
        </a:lnSpc>
        <a:spcBef>
          <a:spcPct val="0"/>
        </a:spcBef>
        <a:buNone/>
        <a:defRPr sz="2397" kern="1200">
          <a:solidFill>
            <a:schemeClr val="accent1"/>
          </a:solidFill>
          <a:latin typeface="+mj-lt"/>
          <a:ea typeface="+mj-ea"/>
          <a:cs typeface="+mj-cs"/>
        </a:defRPr>
      </a:lvl1pPr>
    </p:titleStyle>
    <p:bodyStyle>
      <a:lvl1pPr marL="0" indent="0" algn="l" defTabSz="752486" rtl="0" eaLnBrk="1" latinLnBrk="0" hangingPunct="1">
        <a:lnSpc>
          <a:spcPct val="100000"/>
        </a:lnSpc>
        <a:spcBef>
          <a:spcPts val="999"/>
        </a:spcBef>
        <a:spcAft>
          <a:spcPts val="399"/>
        </a:spcAft>
        <a:buFontTx/>
        <a:buNone/>
        <a:defRPr sz="1398" kern="1200">
          <a:solidFill>
            <a:schemeClr val="accent1"/>
          </a:solidFill>
          <a:latin typeface="+mn-lt"/>
          <a:ea typeface="+mn-ea"/>
          <a:cs typeface="+mn-cs"/>
        </a:defRPr>
      </a:lvl1pPr>
      <a:lvl2pPr marL="0" indent="0" algn="l" defTabSz="752486" rtl="0" eaLnBrk="1" latinLnBrk="0" hangingPunct="1">
        <a:lnSpc>
          <a:spcPct val="100000"/>
        </a:lnSpc>
        <a:spcBef>
          <a:spcPts val="399"/>
        </a:spcBef>
        <a:spcAft>
          <a:spcPts val="399"/>
        </a:spcAft>
        <a:buFontTx/>
        <a:buNone/>
        <a:defRPr sz="1398" kern="1200">
          <a:solidFill>
            <a:schemeClr val="tx1"/>
          </a:solidFill>
          <a:latin typeface="+mn-lt"/>
          <a:ea typeface="+mn-ea"/>
          <a:cs typeface="+mn-cs"/>
        </a:defRPr>
      </a:lvl2pPr>
      <a:lvl3pPr marL="269649" indent="-269649" algn="l" defTabSz="752486" rtl="0" eaLnBrk="1" latinLnBrk="0" hangingPunct="1">
        <a:lnSpc>
          <a:spcPct val="100000"/>
        </a:lnSpc>
        <a:spcBef>
          <a:spcPts val="0"/>
        </a:spcBef>
        <a:spcAft>
          <a:spcPts val="399"/>
        </a:spcAft>
        <a:buFont typeface="Arial" panose="020B0604020202020204" pitchFamily="34" charset="0"/>
        <a:buChar char="—"/>
        <a:defRPr sz="1198" kern="1200">
          <a:solidFill>
            <a:schemeClr val="tx1"/>
          </a:solidFill>
          <a:latin typeface="+mn-lt"/>
          <a:ea typeface="+mn-ea"/>
          <a:cs typeface="+mn-cs"/>
        </a:defRPr>
      </a:lvl3pPr>
      <a:lvl4pPr marL="539298" indent="-269649" algn="l" defTabSz="752486" rtl="0" eaLnBrk="1" latinLnBrk="0" hangingPunct="1">
        <a:lnSpc>
          <a:spcPct val="100000"/>
        </a:lnSpc>
        <a:spcBef>
          <a:spcPts val="0"/>
        </a:spcBef>
        <a:spcAft>
          <a:spcPts val="399"/>
        </a:spcAft>
        <a:buFont typeface="Arial" panose="020B0604020202020204" pitchFamily="34" charset="0"/>
        <a:buChar char="–"/>
        <a:defRPr sz="1198" kern="1200">
          <a:solidFill>
            <a:schemeClr val="tx1"/>
          </a:solidFill>
          <a:latin typeface="+mn-lt"/>
          <a:ea typeface="+mn-ea"/>
          <a:cs typeface="+mn-cs"/>
        </a:defRPr>
      </a:lvl4pPr>
      <a:lvl5pPr marL="808947" indent="-269649" algn="l" defTabSz="752486" rtl="0" eaLnBrk="1" latinLnBrk="0" hangingPunct="1">
        <a:lnSpc>
          <a:spcPct val="100000"/>
        </a:lnSpc>
        <a:spcBef>
          <a:spcPts val="0"/>
        </a:spcBef>
        <a:spcAft>
          <a:spcPts val="399"/>
        </a:spcAft>
        <a:buFont typeface="Arial" panose="020B0604020202020204" pitchFamily="34" charset="0"/>
        <a:buChar char="–"/>
        <a:defRPr sz="1198" kern="1200">
          <a:solidFill>
            <a:schemeClr val="tx1"/>
          </a:solidFill>
          <a:latin typeface="+mn-lt"/>
          <a:ea typeface="+mn-ea"/>
          <a:cs typeface="+mn-cs"/>
        </a:defRPr>
      </a:lvl5pPr>
      <a:lvl6pPr marL="2069336" indent="-188121" algn="l" defTabSz="752486" rtl="0" eaLnBrk="1" latinLnBrk="0" hangingPunct="1">
        <a:lnSpc>
          <a:spcPct val="90000"/>
        </a:lnSpc>
        <a:spcBef>
          <a:spcPts val="411"/>
        </a:spcBef>
        <a:buFont typeface="Arial" panose="020B0604020202020204" pitchFamily="34" charset="0"/>
        <a:buChar char="•"/>
        <a:defRPr sz="1481" kern="1200">
          <a:solidFill>
            <a:schemeClr val="tx1"/>
          </a:solidFill>
          <a:latin typeface="+mn-lt"/>
          <a:ea typeface="+mn-ea"/>
          <a:cs typeface="+mn-cs"/>
        </a:defRPr>
      </a:lvl6pPr>
      <a:lvl7pPr marL="2445580" indent="-188121" algn="l" defTabSz="752486" rtl="0" eaLnBrk="1" latinLnBrk="0" hangingPunct="1">
        <a:lnSpc>
          <a:spcPct val="90000"/>
        </a:lnSpc>
        <a:spcBef>
          <a:spcPts val="411"/>
        </a:spcBef>
        <a:buFont typeface="Arial" panose="020B0604020202020204" pitchFamily="34" charset="0"/>
        <a:buChar char="•"/>
        <a:defRPr sz="1481" kern="1200">
          <a:solidFill>
            <a:schemeClr val="tx1"/>
          </a:solidFill>
          <a:latin typeface="+mn-lt"/>
          <a:ea typeface="+mn-ea"/>
          <a:cs typeface="+mn-cs"/>
        </a:defRPr>
      </a:lvl7pPr>
      <a:lvl8pPr marL="2821823" indent="-188121" algn="l" defTabSz="752486" rtl="0" eaLnBrk="1" latinLnBrk="0" hangingPunct="1">
        <a:lnSpc>
          <a:spcPct val="90000"/>
        </a:lnSpc>
        <a:spcBef>
          <a:spcPts val="411"/>
        </a:spcBef>
        <a:buFont typeface="Arial" panose="020B0604020202020204" pitchFamily="34" charset="0"/>
        <a:buChar char="•"/>
        <a:defRPr sz="1481" kern="1200">
          <a:solidFill>
            <a:schemeClr val="tx1"/>
          </a:solidFill>
          <a:latin typeface="+mn-lt"/>
          <a:ea typeface="+mn-ea"/>
          <a:cs typeface="+mn-cs"/>
        </a:defRPr>
      </a:lvl8pPr>
      <a:lvl9pPr marL="3198066" indent="-188121" algn="l" defTabSz="752486" rtl="0" eaLnBrk="1" latinLnBrk="0" hangingPunct="1">
        <a:lnSpc>
          <a:spcPct val="90000"/>
        </a:lnSpc>
        <a:spcBef>
          <a:spcPts val="411"/>
        </a:spcBef>
        <a:buFont typeface="Arial" panose="020B0604020202020204" pitchFamily="34" charset="0"/>
        <a:buChar char="•"/>
        <a:defRPr sz="1481" kern="1200">
          <a:solidFill>
            <a:schemeClr val="tx1"/>
          </a:solidFill>
          <a:latin typeface="+mn-lt"/>
          <a:ea typeface="+mn-ea"/>
          <a:cs typeface="+mn-cs"/>
        </a:defRPr>
      </a:lvl9pPr>
    </p:bodyStyle>
    <p:otherStyle>
      <a:defPPr>
        <a:defRPr lang="en-US"/>
      </a:defPPr>
      <a:lvl1pPr marL="0" algn="l" defTabSz="752486" rtl="0" eaLnBrk="1" latinLnBrk="0" hangingPunct="1">
        <a:defRPr sz="1481" kern="1200">
          <a:solidFill>
            <a:schemeClr val="tx1"/>
          </a:solidFill>
          <a:latin typeface="+mn-lt"/>
          <a:ea typeface="+mn-ea"/>
          <a:cs typeface="+mn-cs"/>
        </a:defRPr>
      </a:lvl1pPr>
      <a:lvl2pPr marL="376243" algn="l" defTabSz="752486" rtl="0" eaLnBrk="1" latinLnBrk="0" hangingPunct="1">
        <a:defRPr sz="1481" kern="1200">
          <a:solidFill>
            <a:schemeClr val="tx1"/>
          </a:solidFill>
          <a:latin typeface="+mn-lt"/>
          <a:ea typeface="+mn-ea"/>
          <a:cs typeface="+mn-cs"/>
        </a:defRPr>
      </a:lvl2pPr>
      <a:lvl3pPr marL="752486" algn="l" defTabSz="752486" rtl="0" eaLnBrk="1" latinLnBrk="0" hangingPunct="1">
        <a:defRPr sz="1481" kern="1200">
          <a:solidFill>
            <a:schemeClr val="tx1"/>
          </a:solidFill>
          <a:latin typeface="+mn-lt"/>
          <a:ea typeface="+mn-ea"/>
          <a:cs typeface="+mn-cs"/>
        </a:defRPr>
      </a:lvl3pPr>
      <a:lvl4pPr marL="1128729" algn="l" defTabSz="752486" rtl="0" eaLnBrk="1" latinLnBrk="0" hangingPunct="1">
        <a:defRPr sz="1481" kern="1200">
          <a:solidFill>
            <a:schemeClr val="tx1"/>
          </a:solidFill>
          <a:latin typeface="+mn-lt"/>
          <a:ea typeface="+mn-ea"/>
          <a:cs typeface="+mn-cs"/>
        </a:defRPr>
      </a:lvl4pPr>
      <a:lvl5pPr marL="1504972" algn="l" defTabSz="752486" rtl="0" eaLnBrk="1" latinLnBrk="0" hangingPunct="1">
        <a:defRPr sz="1481" kern="1200">
          <a:solidFill>
            <a:schemeClr val="tx1"/>
          </a:solidFill>
          <a:latin typeface="+mn-lt"/>
          <a:ea typeface="+mn-ea"/>
          <a:cs typeface="+mn-cs"/>
        </a:defRPr>
      </a:lvl5pPr>
      <a:lvl6pPr marL="1881215" algn="l" defTabSz="752486" rtl="0" eaLnBrk="1" latinLnBrk="0" hangingPunct="1">
        <a:defRPr sz="1481" kern="1200">
          <a:solidFill>
            <a:schemeClr val="tx1"/>
          </a:solidFill>
          <a:latin typeface="+mn-lt"/>
          <a:ea typeface="+mn-ea"/>
          <a:cs typeface="+mn-cs"/>
        </a:defRPr>
      </a:lvl6pPr>
      <a:lvl7pPr marL="2257458" algn="l" defTabSz="752486" rtl="0" eaLnBrk="1" latinLnBrk="0" hangingPunct="1">
        <a:defRPr sz="1481" kern="1200">
          <a:solidFill>
            <a:schemeClr val="tx1"/>
          </a:solidFill>
          <a:latin typeface="+mn-lt"/>
          <a:ea typeface="+mn-ea"/>
          <a:cs typeface="+mn-cs"/>
        </a:defRPr>
      </a:lvl7pPr>
      <a:lvl8pPr marL="2633702" algn="l" defTabSz="752486" rtl="0" eaLnBrk="1" latinLnBrk="0" hangingPunct="1">
        <a:defRPr sz="1481" kern="1200">
          <a:solidFill>
            <a:schemeClr val="tx1"/>
          </a:solidFill>
          <a:latin typeface="+mn-lt"/>
          <a:ea typeface="+mn-ea"/>
          <a:cs typeface="+mn-cs"/>
        </a:defRPr>
      </a:lvl8pPr>
      <a:lvl9pPr marL="3009944" algn="l" defTabSz="752486" rtl="0" eaLnBrk="1" latinLnBrk="0" hangingPunct="1">
        <a:defRPr sz="1481"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1176" userDrawn="1">
          <p15:clr>
            <a:srgbClr val="F26B43"/>
          </p15:clr>
        </p15:guide>
        <p15:guide id="1" pos="268" userDrawn="1">
          <p15:clr>
            <a:srgbClr val="F26B43"/>
          </p15:clr>
        </p15:guide>
        <p15:guide id="2" orient="horz" pos="4236" userDrawn="1">
          <p15:clr>
            <a:srgbClr val="F26B43"/>
          </p15:clr>
        </p15:guide>
        <p15:guide id="3" pos="3160" userDrawn="1">
          <p15:clr>
            <a:srgbClr val="F26B43"/>
          </p15:clr>
        </p15:guide>
        <p15:guide id="4" pos="6052" userDrawn="1">
          <p15:clr>
            <a:srgbClr val="F26B43"/>
          </p15:clr>
        </p15:guide>
        <p15:guide id="5" orient="horz" pos="374" userDrawn="1">
          <p15:clr>
            <a:srgbClr val="F26B43"/>
          </p15:clr>
        </p15:guide>
        <p15:guide id="6" orient="horz" pos="104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1.xml"/><Relationship Id="rId5" Type="http://schemas.openxmlformats.org/officeDocument/2006/relationships/image" Target="../media/image5.jpeg"/><Relationship Id="rId4" Type="http://schemas.openxmlformats.org/officeDocument/2006/relationships/hyperlink" Target="http://www.google.co.uk/url?sa=i&amp;rct=j&amp;q=&amp;esrc=s&amp;source=images&amp;cd=&amp;cad=rja&amp;uact=8&amp;ved=0CAcQjRxqFQoTCOPVodjRo8gCFcHZGgodSzUOqQ&amp;url=http://cyberliabilityinfo.com/&amp;psig=AFQjCNFoquKjT-AzcBEzkWQ4xhQO61WUBA&amp;ust=1443870163027535"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lloyds.com/news-and-risk-insight/press-releases/2018/06/city-risk-index" TargetMode="External"/><Relationship Id="rId2" Type="http://schemas.openxmlformats.org/officeDocument/2006/relationships/hyperlink" Target="https://www.lloyds.com/news-and-risk-insight/risk-reports"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www.lloydslab.com/"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a:t>Zakelijk</a:t>
            </a:r>
            <a:r>
              <a:rPr lang="en-GB" dirty="0"/>
              <a:t> platform </a:t>
            </a:r>
            <a:r>
              <a:rPr lang="en-GB" dirty="0" err="1"/>
              <a:t>Adfiz</a:t>
            </a:r>
            <a:endParaRPr lang="en-GB" dirty="0"/>
          </a:p>
        </p:txBody>
      </p:sp>
      <p:sp>
        <p:nvSpPr>
          <p:cNvPr id="3" name="Subtitle 2"/>
          <p:cNvSpPr>
            <a:spLocks noGrp="1"/>
          </p:cNvSpPr>
          <p:nvPr>
            <p:ph type="subTitle" idx="1"/>
          </p:nvPr>
        </p:nvSpPr>
        <p:spPr/>
        <p:txBody>
          <a:bodyPr/>
          <a:lstStyle/>
          <a:p>
            <a:r>
              <a:rPr lang="en-GB" dirty="0"/>
              <a:t>Lloyd’s Netherlands</a:t>
            </a:r>
          </a:p>
          <a:p>
            <a:r>
              <a:rPr lang="en-GB" dirty="0"/>
              <a:t>19/08/2018</a:t>
            </a:r>
          </a:p>
        </p:txBody>
      </p:sp>
      <p:sp>
        <p:nvSpPr>
          <p:cNvPr id="4" name="Footer Placeholder 3"/>
          <p:cNvSpPr>
            <a:spLocks noGrp="1"/>
          </p:cNvSpPr>
          <p:nvPr>
            <p:ph type="ftr" sz="quarter" idx="11"/>
          </p:nvPr>
        </p:nvSpPr>
        <p:spPr/>
        <p:txBody>
          <a:bodyPr/>
          <a:lstStyle/>
          <a:p>
            <a:r>
              <a:rPr lang="en-GB" dirty="0" err="1"/>
              <a:t>zakelijk</a:t>
            </a:r>
            <a:r>
              <a:rPr lang="en-GB" dirty="0"/>
              <a:t> platform </a:t>
            </a:r>
            <a:r>
              <a:rPr lang="en-GB" dirty="0" err="1"/>
              <a:t>adfiz</a:t>
            </a:r>
            <a:r>
              <a:rPr lang="en-GB" dirty="0"/>
              <a:t> - 2018</a:t>
            </a:r>
          </a:p>
        </p:txBody>
      </p:sp>
    </p:spTree>
    <p:extLst>
      <p:ext uri="{BB962C8B-B14F-4D97-AF65-F5344CB8AC3E}">
        <p14:creationId xmlns:p14="http://schemas.microsoft.com/office/powerpoint/2010/main" val="302154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jdelijke aanduiding voor tekst 8"/>
          <p:cNvSpPr>
            <a:spLocks noGrp="1"/>
          </p:cNvSpPr>
          <p:nvPr>
            <p:ph type="body" sz="quarter" idx="26"/>
          </p:nvPr>
        </p:nvSpPr>
        <p:spPr/>
        <p:txBody>
          <a:bodyPr/>
          <a:lstStyle/>
          <a:p>
            <a:r>
              <a:rPr lang="nl-NL" dirty="0"/>
              <a:t>1904:</a:t>
            </a:r>
          </a:p>
          <a:p>
            <a:r>
              <a:rPr lang="nl-NL" i="1" dirty="0"/>
              <a:t>“</a:t>
            </a:r>
            <a:r>
              <a:rPr lang="nl-NL" i="1" dirty="0" err="1"/>
              <a:t>ship</a:t>
            </a:r>
            <a:r>
              <a:rPr lang="nl-NL" i="1" dirty="0"/>
              <a:t> </a:t>
            </a:r>
            <a:r>
              <a:rPr lang="nl-NL" i="1" dirty="0" err="1"/>
              <a:t>navigating</a:t>
            </a:r>
            <a:r>
              <a:rPr lang="nl-NL" i="1" dirty="0"/>
              <a:t> on land”</a:t>
            </a:r>
            <a:endParaRPr lang="en-GB" i="1" dirty="0"/>
          </a:p>
        </p:txBody>
      </p:sp>
      <p:sp>
        <p:nvSpPr>
          <p:cNvPr id="10" name="Tijdelijke aanduiding voor tekst 9"/>
          <p:cNvSpPr>
            <a:spLocks noGrp="1"/>
          </p:cNvSpPr>
          <p:nvPr>
            <p:ph type="body" sz="quarter" idx="27"/>
          </p:nvPr>
        </p:nvSpPr>
        <p:spPr>
          <a:xfrm>
            <a:off x="3594500" y="720538"/>
            <a:ext cx="2923167" cy="1659183"/>
          </a:xfrm>
        </p:spPr>
        <p:txBody>
          <a:bodyPr>
            <a:normAutofit/>
          </a:bodyPr>
          <a:lstStyle/>
          <a:p>
            <a:r>
              <a:rPr lang="nl-NL" dirty="0"/>
              <a:t>1911:</a:t>
            </a:r>
          </a:p>
          <a:p>
            <a:r>
              <a:rPr lang="en-GB" sz="1400" i="1" dirty="0">
                <a:solidFill>
                  <a:schemeClr val="tx1">
                    <a:lumMod val="75000"/>
                    <a:lumOff val="25000"/>
                  </a:schemeClr>
                </a:solidFill>
              </a:rPr>
              <a:t>- first transatlantic flight 1927 </a:t>
            </a:r>
          </a:p>
          <a:p>
            <a:r>
              <a:rPr lang="en-GB" sz="1400" i="1" dirty="0">
                <a:solidFill>
                  <a:schemeClr val="tx1">
                    <a:lumMod val="75000"/>
                    <a:lumOff val="25000"/>
                  </a:schemeClr>
                </a:solidFill>
              </a:rPr>
              <a:t>- first commercial space flight 2004</a:t>
            </a:r>
          </a:p>
          <a:p>
            <a:endParaRPr lang="en-GB" dirty="0"/>
          </a:p>
        </p:txBody>
      </p:sp>
      <p:sp>
        <p:nvSpPr>
          <p:cNvPr id="3" name="Tijdelijke aanduiding voor tekst 2"/>
          <p:cNvSpPr>
            <a:spLocks noGrp="1"/>
          </p:cNvSpPr>
          <p:nvPr>
            <p:ph type="body" sz="quarter" idx="10"/>
          </p:nvPr>
        </p:nvSpPr>
        <p:spPr/>
        <p:txBody>
          <a:bodyPr/>
          <a:lstStyle/>
          <a:p>
            <a:pPr algn="ctr"/>
            <a:r>
              <a:rPr lang="nl-NL" dirty="0"/>
              <a:t>1-ste autoverzekering</a:t>
            </a:r>
            <a:endParaRPr lang="en-GB" dirty="0"/>
          </a:p>
        </p:txBody>
      </p:sp>
      <p:sp>
        <p:nvSpPr>
          <p:cNvPr id="6" name="Tijdelijke aanduiding voor tekst 5"/>
          <p:cNvSpPr>
            <a:spLocks noGrp="1"/>
          </p:cNvSpPr>
          <p:nvPr>
            <p:ph type="body" sz="quarter" idx="23"/>
          </p:nvPr>
        </p:nvSpPr>
        <p:spPr/>
        <p:txBody>
          <a:bodyPr/>
          <a:lstStyle/>
          <a:p>
            <a:pPr algn="ctr"/>
            <a:r>
              <a:rPr lang="nl-NL" dirty="0"/>
              <a:t>1-ste</a:t>
            </a:r>
          </a:p>
          <a:p>
            <a:pPr algn="ctr"/>
            <a:r>
              <a:rPr lang="nl-NL" dirty="0"/>
              <a:t>vliegtuigverzekering</a:t>
            </a:r>
          </a:p>
          <a:p>
            <a:pPr algn="ctr"/>
            <a:endParaRPr lang="en-GB" dirty="0"/>
          </a:p>
        </p:txBody>
      </p:sp>
      <p:sp>
        <p:nvSpPr>
          <p:cNvPr id="8" name="Tijdelijke aanduiding voor tekst 7"/>
          <p:cNvSpPr>
            <a:spLocks noGrp="1"/>
          </p:cNvSpPr>
          <p:nvPr>
            <p:ph type="body" sz="quarter" idx="25"/>
          </p:nvPr>
        </p:nvSpPr>
        <p:spPr/>
        <p:txBody>
          <a:bodyPr/>
          <a:lstStyle/>
          <a:p>
            <a:pPr algn="ctr"/>
            <a:r>
              <a:rPr lang="nl-NL" dirty="0"/>
              <a:t>1-ste cyberverzekering</a:t>
            </a:r>
          </a:p>
          <a:p>
            <a:endParaRPr lang="en-GB" dirty="0"/>
          </a:p>
        </p:txBody>
      </p:sp>
      <p:sp>
        <p:nvSpPr>
          <p:cNvPr id="11" name="Tijdelijke aanduiding voor tekst 10"/>
          <p:cNvSpPr>
            <a:spLocks noGrp="1"/>
          </p:cNvSpPr>
          <p:nvPr>
            <p:ph type="body" sz="quarter" idx="28"/>
          </p:nvPr>
        </p:nvSpPr>
        <p:spPr/>
        <p:txBody>
          <a:bodyPr/>
          <a:lstStyle/>
          <a:p>
            <a:r>
              <a:rPr lang="nl-NL" dirty="0"/>
              <a:t>1996:</a:t>
            </a:r>
          </a:p>
          <a:p>
            <a:r>
              <a:rPr lang="nl-NL" i="1" dirty="0"/>
              <a:t>Laatste echte noviteit</a:t>
            </a:r>
          </a:p>
        </p:txBody>
      </p:sp>
      <p:sp>
        <p:nvSpPr>
          <p:cNvPr id="2" name="Tijdelijke aanduiding voor dianummer 1"/>
          <p:cNvSpPr>
            <a:spLocks noGrp="1"/>
          </p:cNvSpPr>
          <p:nvPr>
            <p:ph type="sldNum" sz="quarter" idx="4294967295"/>
          </p:nvPr>
        </p:nvSpPr>
        <p:spPr>
          <a:xfrm>
            <a:off x="0" y="7066647"/>
            <a:ext cx="1177484" cy="374495"/>
          </a:xfrm>
          <a:prstGeom prst="rect">
            <a:avLst/>
          </a:prstGeom>
        </p:spPr>
        <p:txBody>
          <a:bodyPr lIns="100328" tIns="50164" rIns="100328" bIns="50164"/>
          <a:lstStyle/>
          <a:p>
            <a:pPr>
              <a:defRPr/>
            </a:pPr>
            <a:fld id="{FB604022-2EEC-4F52-901E-5A5D35897009}" type="slidenum">
              <a:rPr lang="en-GB" smtClean="0"/>
              <a:pPr>
                <a:defRPr/>
              </a:pPr>
              <a:t>2</a:t>
            </a:fld>
            <a:endParaRPr lang="en-GB"/>
          </a:p>
        </p:txBody>
      </p:sp>
      <p:pic>
        <p:nvPicPr>
          <p:cNvPr id="17" name="Tijdelijke aanduiding voor afbeelding 3"/>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l="8345" r="8345"/>
          <a:stretch>
            <a:fillRect/>
          </a:stretch>
        </p:blipFill>
        <p:spPr/>
      </p:pic>
      <p:pic>
        <p:nvPicPr>
          <p:cNvPr id="13" name="Picture 3"/>
          <p:cNvPicPr>
            <a:picLocks noGrp="1" noChangeAspect="1" noChangeArrowheads="1"/>
          </p:cNvPicPr>
          <p:nvPr>
            <p:ph type="pic" sz="quarter" idx="22"/>
          </p:nvPr>
        </p:nvPicPr>
        <p:blipFill>
          <a:blip r:embed="rId3" cstate="print"/>
          <a:srcRect l="18479" r="18479"/>
          <a:stretch>
            <a:fillRect/>
          </a:stretch>
        </p:blipFill>
        <p:spPr bwMode="auto">
          <a:prstGeom prst="rect">
            <a:avLst/>
          </a:prstGeom>
          <a:noFill/>
          <a:ln w="9525">
            <a:noFill/>
            <a:miter lim="800000"/>
            <a:headEnd/>
            <a:tailEnd/>
          </a:ln>
        </p:spPr>
      </p:pic>
      <p:pic>
        <p:nvPicPr>
          <p:cNvPr id="15" name="Picture 9" descr="http://cyberliabilityinfo.com/wp-content/uploads/2015/01/hacker-widescreen-700x300.jpg">
            <a:hlinkClick r:id="rId4"/>
          </p:cNvPr>
          <p:cNvPicPr>
            <a:picLocks noGrp="1" noChangeAspect="1" noChangeArrowheads="1"/>
          </p:cNvPicPr>
          <p:nvPr>
            <p:ph type="pic" sz="quarter" idx="24"/>
          </p:nvPr>
        </p:nvPicPr>
        <p:blipFill>
          <a:blip r:embed="rId5" cstate="print"/>
          <a:srcRect l="29685" r="29685"/>
          <a:stretch>
            <a:fillRect/>
          </a:stretch>
        </p:blipFill>
        <p:spPr bwMode="auto">
          <a:prstGeom prst="rect">
            <a:avLst/>
          </a:prstGeom>
          <a:noFill/>
        </p:spPr>
      </p:pic>
    </p:spTree>
    <p:extLst>
      <p:ext uri="{BB962C8B-B14F-4D97-AF65-F5344CB8AC3E}">
        <p14:creationId xmlns:p14="http://schemas.microsoft.com/office/powerpoint/2010/main" val="3153855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Markt omstandigheden vergelijkbaar?</a:t>
            </a:r>
            <a:endParaRPr lang="en-US" dirty="0"/>
          </a:p>
        </p:txBody>
      </p:sp>
      <p:pic>
        <p:nvPicPr>
          <p:cNvPr id="6" name="Tijdelijke aanduiding voor inhoud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86831" y="1855788"/>
            <a:ext cx="4859337" cy="4859337"/>
          </a:xfrm>
        </p:spPr>
      </p:pic>
      <p:sp>
        <p:nvSpPr>
          <p:cNvPr id="4" name="Tijdelijke aanduiding voor voettekst 3"/>
          <p:cNvSpPr>
            <a:spLocks noGrp="1"/>
          </p:cNvSpPr>
          <p:nvPr>
            <p:ph type="ftr" sz="quarter" idx="15"/>
          </p:nvPr>
        </p:nvSpPr>
        <p:spPr/>
        <p:txBody>
          <a:bodyPr/>
          <a:lstStyle/>
          <a:p>
            <a:r>
              <a:rPr lang="en-GB" noProof="0"/>
              <a:t>© Lloyd’s</a:t>
            </a:r>
            <a:endParaRPr lang="en-GB" noProof="0" dirty="0"/>
          </a:p>
        </p:txBody>
      </p:sp>
      <p:sp>
        <p:nvSpPr>
          <p:cNvPr id="5" name="Tijdelijke aanduiding voor tekst 4"/>
          <p:cNvSpPr>
            <a:spLocks noGrp="1"/>
          </p:cNvSpPr>
          <p:nvPr>
            <p:ph type="body" sz="quarter" idx="13"/>
          </p:nvPr>
        </p:nvSpPr>
        <p:spPr/>
        <p:txBody>
          <a:bodyPr/>
          <a:lstStyle/>
          <a:p>
            <a:endParaRPr lang="en-US"/>
          </a:p>
        </p:txBody>
      </p:sp>
      <p:cxnSp>
        <p:nvCxnSpPr>
          <p:cNvPr id="8" name="Rechte verbindingslijn met pijl 7"/>
          <p:cNvCxnSpPr/>
          <p:nvPr/>
        </p:nvCxnSpPr>
        <p:spPr>
          <a:xfrm flipH="1">
            <a:off x="2024109" y="5599113"/>
            <a:ext cx="1384916" cy="295660"/>
          </a:xfrm>
          <a:prstGeom prst="straightConnector1">
            <a:avLst/>
          </a:prstGeom>
          <a:ln w="6350">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0" name="Rechte verbindingslijn met pijl 9"/>
          <p:cNvCxnSpPr/>
          <p:nvPr/>
        </p:nvCxnSpPr>
        <p:spPr>
          <a:xfrm flipH="1" flipV="1">
            <a:off x="1953087" y="4793942"/>
            <a:ext cx="2068497" cy="310718"/>
          </a:xfrm>
          <a:prstGeom prst="straightConnector1">
            <a:avLst/>
          </a:prstGeom>
          <a:ln w="6350">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2" name="Rechte verbindingslijn met pijl 11"/>
          <p:cNvCxnSpPr/>
          <p:nvPr/>
        </p:nvCxnSpPr>
        <p:spPr>
          <a:xfrm flipH="1" flipV="1">
            <a:off x="2024109" y="2991775"/>
            <a:ext cx="3089429" cy="887767"/>
          </a:xfrm>
          <a:prstGeom prst="straightConnector1">
            <a:avLst/>
          </a:prstGeom>
          <a:ln w="6350">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4" name="Rechte verbindingslijn met pijl 13"/>
          <p:cNvCxnSpPr/>
          <p:nvPr/>
        </p:nvCxnSpPr>
        <p:spPr>
          <a:xfrm flipV="1">
            <a:off x="5424256" y="3311371"/>
            <a:ext cx="2556769" cy="1349406"/>
          </a:xfrm>
          <a:prstGeom prst="straightConnector1">
            <a:avLst/>
          </a:prstGeom>
          <a:ln w="6350">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6" name="Rechte verbindingslijn met pijl 15"/>
          <p:cNvCxnSpPr/>
          <p:nvPr/>
        </p:nvCxnSpPr>
        <p:spPr>
          <a:xfrm flipV="1">
            <a:off x="4714043" y="4474346"/>
            <a:ext cx="3266982" cy="923277"/>
          </a:xfrm>
          <a:prstGeom prst="straightConnector1">
            <a:avLst/>
          </a:prstGeom>
          <a:ln w="6350">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8" name="Rechte verbindingslijn met pijl 17"/>
          <p:cNvCxnSpPr/>
          <p:nvPr/>
        </p:nvCxnSpPr>
        <p:spPr>
          <a:xfrm flipV="1">
            <a:off x="5592932" y="5599113"/>
            <a:ext cx="2388093" cy="593725"/>
          </a:xfrm>
          <a:prstGeom prst="straightConnector1">
            <a:avLst/>
          </a:prstGeom>
          <a:ln w="6350">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19" name="Tekstvak 18"/>
          <p:cNvSpPr txBox="1"/>
          <p:nvPr/>
        </p:nvSpPr>
        <p:spPr>
          <a:xfrm>
            <a:off x="106532" y="5915839"/>
            <a:ext cx="2489784" cy="276999"/>
          </a:xfrm>
          <a:prstGeom prst="rect">
            <a:avLst/>
          </a:prstGeom>
          <a:noFill/>
        </p:spPr>
        <p:txBody>
          <a:bodyPr wrap="none" rtlCol="0">
            <a:spAutoFit/>
          </a:bodyPr>
          <a:lstStyle/>
          <a:p>
            <a:r>
              <a:rPr lang="nl-NL" sz="1200" i="1" dirty="0"/>
              <a:t>“Genoeg capaciteit, lage premies”</a:t>
            </a:r>
            <a:endParaRPr lang="en-US" sz="1200" i="1" dirty="0"/>
          </a:p>
        </p:txBody>
      </p:sp>
      <p:sp>
        <p:nvSpPr>
          <p:cNvPr id="20" name="Tekstvak 19"/>
          <p:cNvSpPr txBox="1"/>
          <p:nvPr/>
        </p:nvSpPr>
        <p:spPr>
          <a:xfrm>
            <a:off x="710214" y="2853275"/>
            <a:ext cx="1141659" cy="276999"/>
          </a:xfrm>
          <a:prstGeom prst="rect">
            <a:avLst/>
          </a:prstGeom>
          <a:noFill/>
        </p:spPr>
        <p:txBody>
          <a:bodyPr wrap="none" rtlCol="0">
            <a:spAutoFit/>
          </a:bodyPr>
          <a:lstStyle/>
          <a:p>
            <a:r>
              <a:rPr lang="nl-NL" sz="1200" i="1" dirty="0"/>
              <a:t>“winstgevend”</a:t>
            </a:r>
            <a:endParaRPr lang="en-US" sz="1200" i="1" dirty="0"/>
          </a:p>
        </p:txBody>
      </p:sp>
      <p:sp>
        <p:nvSpPr>
          <p:cNvPr id="21" name="Tekstvak 20"/>
          <p:cNvSpPr txBox="1"/>
          <p:nvPr/>
        </p:nvSpPr>
        <p:spPr>
          <a:xfrm>
            <a:off x="7981025" y="3302467"/>
            <a:ext cx="1938351" cy="461665"/>
          </a:xfrm>
          <a:prstGeom prst="rect">
            <a:avLst/>
          </a:prstGeom>
          <a:noFill/>
        </p:spPr>
        <p:txBody>
          <a:bodyPr wrap="none" rtlCol="0">
            <a:spAutoFit/>
          </a:bodyPr>
          <a:lstStyle/>
          <a:p>
            <a:r>
              <a:rPr lang="nl-NL" sz="1200" i="1" dirty="0"/>
              <a:t>“krapte in bepaalde lijnen/</a:t>
            </a:r>
          </a:p>
          <a:p>
            <a:r>
              <a:rPr lang="nl-NL" sz="1200" i="1" dirty="0"/>
              <a:t>risico’s”</a:t>
            </a:r>
            <a:endParaRPr lang="en-US" sz="1200" i="1" dirty="0"/>
          </a:p>
        </p:txBody>
      </p:sp>
      <p:sp>
        <p:nvSpPr>
          <p:cNvPr id="22" name="Tekstvak 21"/>
          <p:cNvSpPr txBox="1"/>
          <p:nvPr/>
        </p:nvSpPr>
        <p:spPr>
          <a:xfrm>
            <a:off x="8052047" y="4341155"/>
            <a:ext cx="2060179" cy="461665"/>
          </a:xfrm>
          <a:prstGeom prst="rect">
            <a:avLst/>
          </a:prstGeom>
          <a:noFill/>
        </p:spPr>
        <p:txBody>
          <a:bodyPr wrap="none" rtlCol="0">
            <a:spAutoFit/>
          </a:bodyPr>
          <a:lstStyle/>
          <a:p>
            <a:r>
              <a:rPr lang="nl-NL" sz="1200" i="1" dirty="0"/>
              <a:t>“vechten om verlieslatende </a:t>
            </a:r>
          </a:p>
          <a:p>
            <a:r>
              <a:rPr lang="nl-NL" sz="1200" i="1" dirty="0"/>
              <a:t>tekening”</a:t>
            </a:r>
            <a:endParaRPr lang="en-US" sz="1200" i="1" dirty="0"/>
          </a:p>
        </p:txBody>
      </p:sp>
      <p:cxnSp>
        <p:nvCxnSpPr>
          <p:cNvPr id="24" name="Rechte verbindingslijn met pijl 23"/>
          <p:cNvCxnSpPr/>
          <p:nvPr/>
        </p:nvCxnSpPr>
        <p:spPr>
          <a:xfrm flipV="1">
            <a:off x="4847208" y="2565648"/>
            <a:ext cx="3000652" cy="2095129"/>
          </a:xfrm>
          <a:prstGeom prst="straightConnector1">
            <a:avLst/>
          </a:prstGeom>
          <a:ln w="6350">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26" name="Tekstvak 25"/>
          <p:cNvSpPr txBox="1"/>
          <p:nvPr/>
        </p:nvSpPr>
        <p:spPr>
          <a:xfrm>
            <a:off x="7981025" y="2459038"/>
            <a:ext cx="1935145" cy="461665"/>
          </a:xfrm>
          <a:prstGeom prst="rect">
            <a:avLst/>
          </a:prstGeom>
          <a:noFill/>
        </p:spPr>
        <p:txBody>
          <a:bodyPr wrap="none" rtlCol="0">
            <a:spAutoFit/>
          </a:bodyPr>
          <a:lstStyle/>
          <a:p>
            <a:r>
              <a:rPr lang="nl-NL" sz="1200" i="1" dirty="0"/>
              <a:t>“enkel wat krapte  in D&amp;O</a:t>
            </a:r>
          </a:p>
          <a:p>
            <a:r>
              <a:rPr lang="nl-NL" sz="1200" i="1" dirty="0"/>
              <a:t>en Cyber”</a:t>
            </a:r>
            <a:endParaRPr lang="en-US" sz="1200" i="1" dirty="0"/>
          </a:p>
        </p:txBody>
      </p:sp>
      <p:sp>
        <p:nvSpPr>
          <p:cNvPr id="27" name="Tekstvak 26"/>
          <p:cNvSpPr txBox="1"/>
          <p:nvPr/>
        </p:nvSpPr>
        <p:spPr>
          <a:xfrm>
            <a:off x="8094838" y="5599113"/>
            <a:ext cx="1824538" cy="276999"/>
          </a:xfrm>
          <a:prstGeom prst="rect">
            <a:avLst/>
          </a:prstGeom>
          <a:noFill/>
        </p:spPr>
        <p:txBody>
          <a:bodyPr wrap="none" rtlCol="0">
            <a:spAutoFit/>
          </a:bodyPr>
          <a:lstStyle/>
          <a:p>
            <a:r>
              <a:rPr lang="nl-NL" sz="1200" i="1" dirty="0"/>
              <a:t>“zelfde situatie als </a:t>
            </a:r>
            <a:r>
              <a:rPr lang="nl-NL" sz="1200" i="1" dirty="0" err="1"/>
              <a:t>italie</a:t>
            </a:r>
            <a:r>
              <a:rPr lang="nl-NL" sz="1200" i="1" dirty="0"/>
              <a:t>”</a:t>
            </a:r>
            <a:endParaRPr lang="en-US" sz="1200" i="1" dirty="0"/>
          </a:p>
        </p:txBody>
      </p:sp>
      <p:sp>
        <p:nvSpPr>
          <p:cNvPr id="28" name="Tekstvak 27"/>
          <p:cNvSpPr txBox="1"/>
          <p:nvPr/>
        </p:nvSpPr>
        <p:spPr>
          <a:xfrm>
            <a:off x="307708" y="4860022"/>
            <a:ext cx="2087431" cy="646331"/>
          </a:xfrm>
          <a:prstGeom prst="rect">
            <a:avLst/>
          </a:prstGeom>
          <a:noFill/>
        </p:spPr>
        <p:txBody>
          <a:bodyPr wrap="none" rtlCol="0">
            <a:spAutoFit/>
          </a:bodyPr>
          <a:lstStyle/>
          <a:p>
            <a:r>
              <a:rPr lang="nl-NL" sz="1200" i="1" dirty="0"/>
              <a:t>“enkel toegankelijk voor</a:t>
            </a:r>
          </a:p>
          <a:p>
            <a:r>
              <a:rPr lang="nl-NL" sz="1200" i="1" dirty="0"/>
              <a:t>partijen met hoge mate van </a:t>
            </a:r>
          </a:p>
          <a:p>
            <a:r>
              <a:rPr lang="nl-NL" sz="1200" i="1" dirty="0"/>
              <a:t>automatisering”</a:t>
            </a:r>
            <a:endParaRPr lang="en-US" sz="1200" i="1" dirty="0"/>
          </a:p>
        </p:txBody>
      </p:sp>
      <p:cxnSp>
        <p:nvCxnSpPr>
          <p:cNvPr id="30" name="Rechte verbindingslijn met pijl 29"/>
          <p:cNvCxnSpPr/>
          <p:nvPr/>
        </p:nvCxnSpPr>
        <p:spPr>
          <a:xfrm flipH="1" flipV="1">
            <a:off x="2024109" y="3986074"/>
            <a:ext cx="1580225" cy="168676"/>
          </a:xfrm>
          <a:prstGeom prst="straightConnector1">
            <a:avLst/>
          </a:prstGeom>
          <a:ln w="6350">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32" name="Tekstvak 31"/>
          <p:cNvSpPr txBox="1"/>
          <p:nvPr/>
        </p:nvSpPr>
        <p:spPr>
          <a:xfrm>
            <a:off x="540521" y="3923917"/>
            <a:ext cx="1412566" cy="461665"/>
          </a:xfrm>
          <a:prstGeom prst="rect">
            <a:avLst/>
          </a:prstGeom>
          <a:noFill/>
        </p:spPr>
        <p:txBody>
          <a:bodyPr wrap="none" rtlCol="0">
            <a:spAutoFit/>
          </a:bodyPr>
          <a:lstStyle/>
          <a:p>
            <a:r>
              <a:rPr lang="nl-NL" sz="1200" i="1" dirty="0"/>
              <a:t>“zelfde situatie als</a:t>
            </a:r>
          </a:p>
          <a:p>
            <a:r>
              <a:rPr lang="nl-NL" sz="1200" i="1" dirty="0"/>
              <a:t>Frankrijk”</a:t>
            </a:r>
            <a:endParaRPr lang="en-US" sz="1200" i="1" dirty="0"/>
          </a:p>
        </p:txBody>
      </p:sp>
      <p:sp>
        <p:nvSpPr>
          <p:cNvPr id="33" name="Ovaal 32"/>
          <p:cNvSpPr/>
          <p:nvPr/>
        </p:nvSpPr>
        <p:spPr>
          <a:xfrm>
            <a:off x="4101483" y="4341155"/>
            <a:ext cx="612560" cy="594829"/>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cxnSp>
        <p:nvCxnSpPr>
          <p:cNvPr id="36" name="Rechte verbindingslijn met pijl 35"/>
          <p:cNvCxnSpPr/>
          <p:nvPr/>
        </p:nvCxnSpPr>
        <p:spPr>
          <a:xfrm>
            <a:off x="4407763" y="4949301"/>
            <a:ext cx="0" cy="1984159"/>
          </a:xfrm>
          <a:prstGeom prst="straightConnector1">
            <a:avLst/>
          </a:prstGeom>
          <a:ln w="6350">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37" name="Tekstvak 36"/>
          <p:cNvSpPr txBox="1"/>
          <p:nvPr/>
        </p:nvSpPr>
        <p:spPr>
          <a:xfrm>
            <a:off x="4187190" y="6915705"/>
            <a:ext cx="441146" cy="369332"/>
          </a:xfrm>
          <a:prstGeom prst="rect">
            <a:avLst/>
          </a:prstGeom>
          <a:noFill/>
        </p:spPr>
        <p:txBody>
          <a:bodyPr wrap="none" rtlCol="0">
            <a:spAutoFit/>
          </a:bodyPr>
          <a:lstStyle/>
          <a:p>
            <a:r>
              <a:rPr lang="nl-NL" dirty="0"/>
              <a:t>??</a:t>
            </a:r>
            <a:endParaRPr lang="en-US" dirty="0"/>
          </a:p>
        </p:txBody>
      </p:sp>
    </p:spTree>
    <p:extLst>
      <p:ext uri="{BB962C8B-B14F-4D97-AF65-F5344CB8AC3E}">
        <p14:creationId xmlns:p14="http://schemas.microsoft.com/office/powerpoint/2010/main" val="213930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Verschraling – proces &amp; oplossingen</a:t>
            </a:r>
            <a:endParaRPr lang="en-US" dirty="0"/>
          </a:p>
        </p:txBody>
      </p:sp>
      <p:sp>
        <p:nvSpPr>
          <p:cNvPr id="3" name="Tijdelijke aanduiding voor inhoud 2"/>
          <p:cNvSpPr>
            <a:spLocks noGrp="1"/>
          </p:cNvSpPr>
          <p:nvPr>
            <p:ph idx="1"/>
          </p:nvPr>
        </p:nvSpPr>
        <p:spPr/>
        <p:txBody>
          <a:bodyPr/>
          <a:lstStyle/>
          <a:p>
            <a:pPr marL="285750" indent="-285750">
              <a:buFontTx/>
              <a:buChar char="-"/>
            </a:pPr>
            <a:r>
              <a:rPr lang="nl-NL" dirty="0"/>
              <a:t>Marktonderzoek</a:t>
            </a:r>
          </a:p>
          <a:p>
            <a:pPr marL="555399" lvl="2" indent="-285750">
              <a:buFontTx/>
              <a:buChar char="-"/>
            </a:pPr>
            <a:r>
              <a:rPr lang="nl-NL" dirty="0"/>
              <a:t>Jaarlijkse marktpresentatie in London</a:t>
            </a:r>
          </a:p>
          <a:p>
            <a:pPr marL="555399" lvl="2" indent="-285750">
              <a:buFontTx/>
              <a:buChar char="-"/>
            </a:pPr>
            <a:r>
              <a:rPr lang="nl-NL" dirty="0"/>
              <a:t>Risk </a:t>
            </a:r>
            <a:r>
              <a:rPr lang="nl-NL" dirty="0" err="1"/>
              <a:t>Reports</a:t>
            </a:r>
            <a:r>
              <a:rPr lang="nl-NL" dirty="0"/>
              <a:t> (</a:t>
            </a:r>
            <a:r>
              <a:rPr lang="nl-NL" dirty="0">
                <a:hlinkClick r:id="rId2"/>
              </a:rPr>
              <a:t>https://www.lloyds.com/news-and-risk-insight/risk-reports</a:t>
            </a:r>
            <a:r>
              <a:rPr lang="nl-NL" dirty="0"/>
              <a:t>)</a:t>
            </a:r>
          </a:p>
          <a:p>
            <a:pPr marL="555399" lvl="2" indent="-285750">
              <a:buFontTx/>
              <a:buChar char="-"/>
            </a:pPr>
            <a:r>
              <a:rPr lang="nl-NL" dirty="0"/>
              <a:t>City Risk Index (</a:t>
            </a:r>
            <a:r>
              <a:rPr lang="nl-NL" dirty="0">
                <a:hlinkClick r:id="rId3"/>
              </a:rPr>
              <a:t>https://www.lloyds.com/news-and-risk-insight/press-releases/2018/06/city-risk-index</a:t>
            </a:r>
            <a:r>
              <a:rPr lang="nl-NL" dirty="0"/>
              <a:t>)</a:t>
            </a:r>
          </a:p>
          <a:p>
            <a:pPr marL="555399" lvl="2" indent="-285750">
              <a:buFontTx/>
              <a:buChar char="-"/>
            </a:pPr>
            <a:endParaRPr lang="nl-NL" dirty="0"/>
          </a:p>
          <a:p>
            <a:pPr marL="285750" lvl="1" indent="-285750">
              <a:buFontTx/>
              <a:buChar char="-"/>
            </a:pPr>
            <a:r>
              <a:rPr lang="nl-NL" dirty="0">
                <a:solidFill>
                  <a:schemeClr val="accent1"/>
                </a:solidFill>
              </a:rPr>
              <a:t>Ontwikkelde </a:t>
            </a:r>
            <a:r>
              <a:rPr lang="nl-NL" dirty="0" err="1">
                <a:solidFill>
                  <a:schemeClr val="accent1"/>
                </a:solidFill>
              </a:rPr>
              <a:t>produkt</a:t>
            </a:r>
            <a:r>
              <a:rPr lang="nl-NL" dirty="0">
                <a:solidFill>
                  <a:schemeClr val="accent1"/>
                </a:solidFill>
              </a:rPr>
              <a:t> / markt combi</a:t>
            </a:r>
          </a:p>
          <a:p>
            <a:pPr marL="555399" lvl="2" indent="-285750">
              <a:buFontTx/>
              <a:buChar char="-"/>
            </a:pPr>
            <a:r>
              <a:rPr lang="nl-NL" dirty="0"/>
              <a:t>Verzuim</a:t>
            </a:r>
          </a:p>
          <a:p>
            <a:pPr marL="555399" lvl="2" indent="-285750">
              <a:buFontTx/>
              <a:buChar char="-"/>
            </a:pPr>
            <a:r>
              <a:rPr lang="nl-NL" dirty="0"/>
              <a:t>Overstroming</a:t>
            </a:r>
          </a:p>
          <a:p>
            <a:pPr marL="555399" lvl="2" indent="-285750">
              <a:buFontTx/>
              <a:buChar char="-"/>
            </a:pPr>
            <a:r>
              <a:rPr lang="nl-NL" dirty="0"/>
              <a:t>Agrarisch</a:t>
            </a:r>
          </a:p>
          <a:p>
            <a:pPr marL="555399" lvl="2" indent="-285750">
              <a:buFontTx/>
              <a:buChar char="-"/>
            </a:pPr>
            <a:r>
              <a:rPr lang="nl-NL" dirty="0"/>
              <a:t>Waste (in ontwikkeling)</a:t>
            </a:r>
          </a:p>
          <a:p>
            <a:pPr marL="555399" lvl="2" indent="-285750">
              <a:buFontTx/>
              <a:buChar char="-"/>
            </a:pPr>
            <a:r>
              <a:rPr lang="nl-NL" dirty="0"/>
              <a:t>Auto……..nog niet</a:t>
            </a:r>
          </a:p>
          <a:p>
            <a:pPr marL="555399" lvl="2" indent="-285750">
              <a:buFontTx/>
              <a:buChar char="-"/>
            </a:pPr>
            <a:endParaRPr lang="nl-NL" dirty="0"/>
          </a:p>
          <a:p>
            <a:pPr marL="285750" lvl="1" indent="-285750">
              <a:buFontTx/>
              <a:buChar char="-"/>
            </a:pPr>
            <a:r>
              <a:rPr lang="nl-NL" dirty="0">
                <a:solidFill>
                  <a:schemeClr val="accent1"/>
                </a:solidFill>
              </a:rPr>
              <a:t>Hoe?</a:t>
            </a:r>
          </a:p>
          <a:p>
            <a:pPr marL="555399" lvl="2" indent="-285750">
              <a:buFontTx/>
              <a:buChar char="-"/>
            </a:pPr>
            <a:r>
              <a:rPr lang="nl-NL" dirty="0"/>
              <a:t>Via makelaar/</a:t>
            </a:r>
            <a:r>
              <a:rPr lang="nl-NL" dirty="0" err="1"/>
              <a:t>coverholder</a:t>
            </a:r>
            <a:endParaRPr lang="nl-NL" dirty="0"/>
          </a:p>
          <a:p>
            <a:pPr marL="555399" lvl="2" indent="-285750">
              <a:buFontTx/>
              <a:buChar char="-"/>
            </a:pPr>
            <a:r>
              <a:rPr lang="nl-NL" dirty="0"/>
              <a:t>Direct</a:t>
            </a:r>
          </a:p>
          <a:p>
            <a:pPr marL="555399" lvl="2" indent="-285750">
              <a:buFontTx/>
              <a:buChar char="-"/>
            </a:pPr>
            <a:endParaRPr lang="nl-NL" dirty="0"/>
          </a:p>
          <a:p>
            <a:pPr marL="285750" lvl="1" indent="-285750">
              <a:buFontTx/>
              <a:buChar char="-"/>
            </a:pPr>
            <a:r>
              <a:rPr lang="nl-NL" dirty="0">
                <a:solidFill>
                  <a:schemeClr val="accent1"/>
                </a:solidFill>
              </a:rPr>
              <a:t>Data, data &amp; data</a:t>
            </a:r>
          </a:p>
          <a:p>
            <a:pPr marL="555399" lvl="2" indent="-285750">
              <a:buFontTx/>
              <a:buChar char="-"/>
            </a:pPr>
            <a:r>
              <a:rPr lang="nl-NL" dirty="0" err="1"/>
              <a:t>Produkten</a:t>
            </a:r>
            <a:endParaRPr lang="nl-NL" dirty="0"/>
          </a:p>
          <a:p>
            <a:pPr marL="555399" lvl="2" indent="-285750">
              <a:buFontTx/>
              <a:buChar char="-"/>
            </a:pPr>
            <a:r>
              <a:rPr lang="nl-NL" dirty="0"/>
              <a:t>Premie’s		“</a:t>
            </a:r>
            <a:r>
              <a:rPr lang="nl-NL" dirty="0" err="1"/>
              <a:t>Triangulation</a:t>
            </a:r>
            <a:r>
              <a:rPr lang="nl-NL" dirty="0"/>
              <a:t>”</a:t>
            </a:r>
          </a:p>
          <a:p>
            <a:pPr marL="555399" lvl="2" indent="-285750">
              <a:buFontTx/>
              <a:buChar char="-"/>
            </a:pPr>
            <a:r>
              <a:rPr lang="nl-NL" dirty="0"/>
              <a:t>Schades</a:t>
            </a:r>
          </a:p>
          <a:p>
            <a:pPr marL="285750" lvl="1" indent="-285750">
              <a:buFontTx/>
              <a:buChar char="-"/>
            </a:pPr>
            <a:endParaRPr lang="nl-NL" dirty="0"/>
          </a:p>
          <a:p>
            <a:pPr lvl="2" indent="0">
              <a:buNone/>
            </a:pPr>
            <a:endParaRPr lang="nl-NL" dirty="0"/>
          </a:p>
          <a:p>
            <a:pPr marL="285750" lvl="1" indent="-285750">
              <a:buFontTx/>
              <a:buChar char="-"/>
            </a:pPr>
            <a:endParaRPr lang="en-US" dirty="0"/>
          </a:p>
        </p:txBody>
      </p:sp>
      <p:sp>
        <p:nvSpPr>
          <p:cNvPr id="4" name="Tijdelijke aanduiding voor voettekst 3"/>
          <p:cNvSpPr>
            <a:spLocks noGrp="1"/>
          </p:cNvSpPr>
          <p:nvPr>
            <p:ph type="ftr" sz="quarter" idx="15"/>
          </p:nvPr>
        </p:nvSpPr>
        <p:spPr/>
        <p:txBody>
          <a:bodyPr/>
          <a:lstStyle/>
          <a:p>
            <a:r>
              <a:rPr lang="en-GB" noProof="0" dirty="0"/>
              <a:t>© Lloyd’s</a:t>
            </a:r>
          </a:p>
        </p:txBody>
      </p:sp>
      <p:sp>
        <p:nvSpPr>
          <p:cNvPr id="5" name="Tijdelijke aanduiding voor tekst 4"/>
          <p:cNvSpPr>
            <a:spLocks noGrp="1"/>
          </p:cNvSpPr>
          <p:nvPr>
            <p:ph type="body" sz="quarter" idx="13"/>
          </p:nvPr>
        </p:nvSpPr>
        <p:spPr/>
        <p:txBody>
          <a:bodyPr/>
          <a:lstStyle/>
          <a:p>
            <a:r>
              <a:rPr lang="nl-NL" dirty="0"/>
              <a:t>Nederland kent in toenemende mate verschraling</a:t>
            </a:r>
            <a:endParaRPr lang="en-US" dirty="0"/>
          </a:p>
        </p:txBody>
      </p:sp>
      <p:sp>
        <p:nvSpPr>
          <p:cNvPr id="6" name="Rechteraccolade 5"/>
          <p:cNvSpPr/>
          <p:nvPr/>
        </p:nvSpPr>
        <p:spPr>
          <a:xfrm>
            <a:off x="2129310" y="6072326"/>
            <a:ext cx="45719" cy="639192"/>
          </a:xfrm>
          <a:prstGeom prst="rightBrace">
            <a:avLst/>
          </a:pr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09948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Toekomst?</a:t>
            </a:r>
            <a:endParaRPr lang="en-US" dirty="0"/>
          </a:p>
        </p:txBody>
      </p:sp>
      <p:sp>
        <p:nvSpPr>
          <p:cNvPr id="3" name="Tijdelijke aanduiding voor inhoud 2"/>
          <p:cNvSpPr>
            <a:spLocks noGrp="1"/>
          </p:cNvSpPr>
          <p:nvPr>
            <p:ph idx="1"/>
          </p:nvPr>
        </p:nvSpPr>
        <p:spPr>
          <a:xfrm>
            <a:off x="443881" y="1856502"/>
            <a:ext cx="9145238" cy="2156206"/>
          </a:xfrm>
        </p:spPr>
        <p:txBody>
          <a:bodyPr/>
          <a:lstStyle/>
          <a:p>
            <a:pPr marL="285750" indent="-285750">
              <a:buFontTx/>
              <a:buChar char="-"/>
            </a:pPr>
            <a:r>
              <a:rPr lang="nl-NL" dirty="0"/>
              <a:t>Open vanaf 3 september</a:t>
            </a:r>
          </a:p>
          <a:p>
            <a:pPr marL="285750" indent="-285750">
              <a:buFontTx/>
              <a:buChar char="-"/>
            </a:pPr>
            <a:r>
              <a:rPr lang="nl-NL" dirty="0"/>
              <a:t>600 m2 op Lloyd’s </a:t>
            </a:r>
            <a:r>
              <a:rPr lang="nl-NL" dirty="0" err="1"/>
              <a:t>Underwriting</a:t>
            </a:r>
            <a:r>
              <a:rPr lang="nl-NL" dirty="0"/>
              <a:t> floor </a:t>
            </a:r>
          </a:p>
          <a:p>
            <a:pPr marL="285750" indent="-285750">
              <a:buFontTx/>
              <a:buChar char="-"/>
            </a:pPr>
            <a:r>
              <a:rPr lang="nl-NL" dirty="0"/>
              <a:t>1-ste cohort start op 8 oktober:</a:t>
            </a:r>
          </a:p>
          <a:p>
            <a:pPr marL="555399" lvl="2" indent="-285750">
              <a:buFontTx/>
              <a:buChar char="-"/>
            </a:pPr>
            <a:r>
              <a:rPr lang="nl-NL" dirty="0"/>
              <a:t>12 inschrijvingen</a:t>
            </a:r>
          </a:p>
          <a:p>
            <a:pPr marL="555399" lvl="2" indent="-285750">
              <a:buFontTx/>
              <a:buChar char="-"/>
            </a:pPr>
            <a:r>
              <a:rPr lang="nl-NL" dirty="0"/>
              <a:t>Uitkomsten mogelijk ook interessant voor Nederland</a:t>
            </a:r>
          </a:p>
          <a:p>
            <a:pPr marL="285750" indent="-285750">
              <a:buFontTx/>
              <a:buChar char="-"/>
            </a:pPr>
            <a:endParaRPr lang="nl-NL" sz="1400" dirty="0">
              <a:solidFill>
                <a:schemeClr val="accent1"/>
              </a:solidFill>
            </a:endParaRPr>
          </a:p>
        </p:txBody>
      </p:sp>
      <p:sp>
        <p:nvSpPr>
          <p:cNvPr id="4" name="Tijdelijke aanduiding voor voettekst 3"/>
          <p:cNvSpPr>
            <a:spLocks noGrp="1"/>
          </p:cNvSpPr>
          <p:nvPr>
            <p:ph type="ftr" sz="quarter" idx="15"/>
          </p:nvPr>
        </p:nvSpPr>
        <p:spPr/>
        <p:txBody>
          <a:bodyPr/>
          <a:lstStyle/>
          <a:p>
            <a:r>
              <a:rPr lang="en-GB" noProof="0"/>
              <a:t>© Lloyd’s</a:t>
            </a:r>
            <a:endParaRPr lang="en-GB" noProof="0" dirty="0"/>
          </a:p>
        </p:txBody>
      </p:sp>
      <p:sp>
        <p:nvSpPr>
          <p:cNvPr id="5" name="Tijdelijke aanduiding voor tekst 4"/>
          <p:cNvSpPr>
            <a:spLocks noGrp="1"/>
          </p:cNvSpPr>
          <p:nvPr>
            <p:ph type="body" sz="quarter" idx="13"/>
          </p:nvPr>
        </p:nvSpPr>
        <p:spPr/>
        <p:txBody>
          <a:bodyPr/>
          <a:lstStyle/>
          <a:p>
            <a:r>
              <a:rPr lang="nl-NL" dirty="0"/>
              <a:t>Lloyd’s </a:t>
            </a:r>
            <a:r>
              <a:rPr lang="nl-NL" dirty="0" err="1"/>
              <a:t>Innovation</a:t>
            </a:r>
            <a:r>
              <a:rPr lang="nl-NL" dirty="0"/>
              <a:t> Lab - </a:t>
            </a:r>
            <a:r>
              <a:rPr lang="nl-NL" dirty="0">
                <a:hlinkClick r:id="rId2"/>
              </a:rPr>
              <a:t>http://www.lloydslab.com/</a:t>
            </a:r>
            <a:endParaRPr lang="nl-NL" dirty="0"/>
          </a:p>
          <a:p>
            <a:endParaRPr lang="en-US" dirty="0"/>
          </a:p>
        </p:txBody>
      </p:sp>
      <p:sp>
        <p:nvSpPr>
          <p:cNvPr id="6" name="Tekstvak 5"/>
          <p:cNvSpPr txBox="1"/>
          <p:nvPr/>
        </p:nvSpPr>
        <p:spPr>
          <a:xfrm>
            <a:off x="798989" y="4506080"/>
            <a:ext cx="8582991" cy="677108"/>
          </a:xfrm>
          <a:prstGeom prst="rect">
            <a:avLst/>
          </a:prstGeom>
          <a:noFill/>
        </p:spPr>
        <p:txBody>
          <a:bodyPr wrap="none" rtlCol="0">
            <a:spAutoFit/>
          </a:bodyPr>
          <a:lstStyle/>
          <a:p>
            <a:pPr algn="ctr"/>
            <a:r>
              <a:rPr lang="nl-NL" sz="2000" dirty="0">
                <a:solidFill>
                  <a:schemeClr val="accent1"/>
                </a:solidFill>
              </a:rPr>
              <a:t>Lloyd’s biedt graag ondersteuning; maar input moet van adviseurs komen!</a:t>
            </a:r>
            <a:endParaRPr lang="en-US" sz="2000" dirty="0">
              <a:solidFill>
                <a:schemeClr val="accent1"/>
              </a:solidFill>
            </a:endParaRPr>
          </a:p>
          <a:p>
            <a:pPr algn="ctr"/>
            <a:endParaRPr lang="en-US" dirty="0"/>
          </a:p>
        </p:txBody>
      </p:sp>
    </p:spTree>
    <p:extLst>
      <p:ext uri="{BB962C8B-B14F-4D97-AF65-F5344CB8AC3E}">
        <p14:creationId xmlns:p14="http://schemas.microsoft.com/office/powerpoint/2010/main" val="3318843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MIO_CHANGETRACKING" val="true"/>
</p:tagLst>
</file>

<file path=ppt/tags/tag10.xml><?xml version="1.0" encoding="utf-8"?>
<p:tagLst xmlns:a="http://schemas.openxmlformats.org/drawingml/2006/main" xmlns:r="http://schemas.openxmlformats.org/officeDocument/2006/relationships" xmlns:p="http://schemas.openxmlformats.org/presentationml/2006/main">
  <p:tag name="RNRSTYLE" val="1"/>
</p:tagLst>
</file>

<file path=ppt/tags/tag11.xml><?xml version="1.0" encoding="utf-8"?>
<p:tagLst xmlns:a="http://schemas.openxmlformats.org/drawingml/2006/main" xmlns:r="http://schemas.openxmlformats.org/officeDocument/2006/relationships" xmlns:p="http://schemas.openxmlformats.org/presentationml/2006/main">
  <p:tag name="RNRSTYLE" val="1"/>
</p:tagLst>
</file>

<file path=ppt/tags/tag12.xml><?xml version="1.0" encoding="utf-8"?>
<p:tagLst xmlns:a="http://schemas.openxmlformats.org/drawingml/2006/main" xmlns:r="http://schemas.openxmlformats.org/officeDocument/2006/relationships" xmlns:p="http://schemas.openxmlformats.org/presentationml/2006/main">
  <p:tag name="RNRSTYLE" val="1"/>
</p:tagLst>
</file>

<file path=ppt/tags/tag13.xml><?xml version="1.0" encoding="utf-8"?>
<p:tagLst xmlns:a="http://schemas.openxmlformats.org/drawingml/2006/main" xmlns:r="http://schemas.openxmlformats.org/officeDocument/2006/relationships" xmlns:p="http://schemas.openxmlformats.org/presentationml/2006/main">
  <p:tag name="RNRSTYLE" val="1"/>
</p:tagLst>
</file>

<file path=ppt/tags/tag14.xml><?xml version="1.0" encoding="utf-8"?>
<p:tagLst xmlns:a="http://schemas.openxmlformats.org/drawingml/2006/main" xmlns:r="http://schemas.openxmlformats.org/officeDocument/2006/relationships" xmlns:p="http://schemas.openxmlformats.org/presentationml/2006/main">
  <p:tag name="RNRSTYLE" val="2"/>
</p:tagLst>
</file>

<file path=ppt/tags/tag15.xml><?xml version="1.0" encoding="utf-8"?>
<p:tagLst xmlns:a="http://schemas.openxmlformats.org/drawingml/2006/main" xmlns:r="http://schemas.openxmlformats.org/officeDocument/2006/relationships" xmlns:p="http://schemas.openxmlformats.org/presentationml/2006/main">
  <p:tag name="RNRSTYLE" val="1"/>
</p:tagLst>
</file>

<file path=ppt/tags/tag16.xml><?xml version="1.0" encoding="utf-8"?>
<p:tagLst xmlns:a="http://schemas.openxmlformats.org/drawingml/2006/main" xmlns:r="http://schemas.openxmlformats.org/officeDocument/2006/relationships" xmlns:p="http://schemas.openxmlformats.org/presentationml/2006/main">
  <p:tag name="RNRSTYLE" val="1"/>
</p:tagLst>
</file>

<file path=ppt/tags/tag17.xml><?xml version="1.0" encoding="utf-8"?>
<p:tagLst xmlns:a="http://schemas.openxmlformats.org/drawingml/2006/main" xmlns:r="http://schemas.openxmlformats.org/officeDocument/2006/relationships" xmlns:p="http://schemas.openxmlformats.org/presentationml/2006/main">
  <p:tag name="RNRSTYLE" val="1"/>
</p:tagLst>
</file>

<file path=ppt/tags/tag18.xml><?xml version="1.0" encoding="utf-8"?>
<p:tagLst xmlns:a="http://schemas.openxmlformats.org/drawingml/2006/main" xmlns:r="http://schemas.openxmlformats.org/officeDocument/2006/relationships" xmlns:p="http://schemas.openxmlformats.org/presentationml/2006/main">
  <p:tag name="RNRSTYLE" val="1"/>
</p:tagLst>
</file>

<file path=ppt/tags/tag19.xml><?xml version="1.0" encoding="utf-8"?>
<p:tagLst xmlns:a="http://schemas.openxmlformats.org/drawingml/2006/main" xmlns:r="http://schemas.openxmlformats.org/officeDocument/2006/relationships" xmlns:p="http://schemas.openxmlformats.org/presentationml/2006/main">
  <p:tag name="RNRSTYLE" val="1"/>
</p:tagLst>
</file>

<file path=ppt/tags/tag2.xml><?xml version="1.0" encoding="utf-8"?>
<p:tagLst xmlns:a="http://schemas.openxmlformats.org/drawingml/2006/main" xmlns:r="http://schemas.openxmlformats.org/officeDocument/2006/relationships" xmlns:p="http://schemas.openxmlformats.org/presentationml/2006/main">
  <p:tag name="RNRSTYLE" val="1"/>
</p:tagLst>
</file>

<file path=ppt/tags/tag20.xml><?xml version="1.0" encoding="utf-8"?>
<p:tagLst xmlns:a="http://schemas.openxmlformats.org/drawingml/2006/main" xmlns:r="http://schemas.openxmlformats.org/officeDocument/2006/relationships" xmlns:p="http://schemas.openxmlformats.org/presentationml/2006/main">
  <p:tag name="RNRSTYLE" val="1"/>
</p:tagLst>
</file>

<file path=ppt/tags/tag21.xml><?xml version="1.0" encoding="utf-8"?>
<p:tagLst xmlns:a="http://schemas.openxmlformats.org/drawingml/2006/main" xmlns:r="http://schemas.openxmlformats.org/officeDocument/2006/relationships" xmlns:p="http://schemas.openxmlformats.org/presentationml/2006/main">
  <p:tag name="RNRSTYLE" val="1"/>
</p:tagLst>
</file>

<file path=ppt/tags/tag22.xml><?xml version="1.0" encoding="utf-8"?>
<p:tagLst xmlns:a="http://schemas.openxmlformats.org/drawingml/2006/main" xmlns:r="http://schemas.openxmlformats.org/officeDocument/2006/relationships" xmlns:p="http://schemas.openxmlformats.org/presentationml/2006/main">
  <p:tag name="RNRSTYLE" val="1"/>
</p:tagLst>
</file>

<file path=ppt/tags/tag23.xml><?xml version="1.0" encoding="utf-8"?>
<p:tagLst xmlns:a="http://schemas.openxmlformats.org/drawingml/2006/main" xmlns:r="http://schemas.openxmlformats.org/officeDocument/2006/relationships" xmlns:p="http://schemas.openxmlformats.org/presentationml/2006/main">
  <p:tag name="RNRSTYLE" val="1"/>
</p:tagLst>
</file>

<file path=ppt/tags/tag24.xml><?xml version="1.0" encoding="utf-8"?>
<p:tagLst xmlns:a="http://schemas.openxmlformats.org/drawingml/2006/main" xmlns:r="http://schemas.openxmlformats.org/officeDocument/2006/relationships" xmlns:p="http://schemas.openxmlformats.org/presentationml/2006/main">
  <p:tag name="RNRSTYLE" val="1"/>
</p:tagLst>
</file>

<file path=ppt/tags/tag25.xml><?xml version="1.0" encoding="utf-8"?>
<p:tagLst xmlns:a="http://schemas.openxmlformats.org/drawingml/2006/main" xmlns:r="http://schemas.openxmlformats.org/officeDocument/2006/relationships" xmlns:p="http://schemas.openxmlformats.org/presentationml/2006/main">
  <p:tag name="RNRSTYLE" val="1"/>
</p:tagLst>
</file>

<file path=ppt/tags/tag26.xml><?xml version="1.0" encoding="utf-8"?>
<p:tagLst xmlns:a="http://schemas.openxmlformats.org/drawingml/2006/main" xmlns:r="http://schemas.openxmlformats.org/officeDocument/2006/relationships" xmlns:p="http://schemas.openxmlformats.org/presentationml/2006/main">
  <p:tag name="RNRSTYLE" val="1"/>
</p:tagLst>
</file>

<file path=ppt/tags/tag27.xml><?xml version="1.0" encoding="utf-8"?>
<p:tagLst xmlns:a="http://schemas.openxmlformats.org/drawingml/2006/main" xmlns:r="http://schemas.openxmlformats.org/officeDocument/2006/relationships" xmlns:p="http://schemas.openxmlformats.org/presentationml/2006/main">
  <p:tag name="RNRSTYLE" val="1"/>
</p:tagLst>
</file>

<file path=ppt/tags/tag28.xml><?xml version="1.0" encoding="utf-8"?>
<p:tagLst xmlns:a="http://schemas.openxmlformats.org/drawingml/2006/main" xmlns:r="http://schemas.openxmlformats.org/officeDocument/2006/relationships" xmlns:p="http://schemas.openxmlformats.org/presentationml/2006/main">
  <p:tag name="RNRSTYLE" val="1"/>
</p:tagLst>
</file>

<file path=ppt/tags/tag3.xml><?xml version="1.0" encoding="utf-8"?>
<p:tagLst xmlns:a="http://schemas.openxmlformats.org/drawingml/2006/main" xmlns:r="http://schemas.openxmlformats.org/officeDocument/2006/relationships" xmlns:p="http://schemas.openxmlformats.org/presentationml/2006/main">
  <p:tag name="MIO_FALLBACK_LAYOUT" val="1"/>
  <p:tag name="MIO_SHOW_DATE" val="False"/>
  <p:tag name="MIO_SHOW_FOOTER" val="False"/>
  <p:tag name="MIO_SHOW_PAGENUMBER" val="False"/>
  <p:tag name="MIO_AVOID_BLANK_LAYOUT" val="True"/>
  <p:tag name="MIO_CD_LAYOUT_VALID_AREA" val="True"/>
  <p:tag name="MIO_NUMBER_OF_VALID_LAYOUTS" val="19"/>
  <p:tag name="MIO_HDS" val="True"/>
  <p:tag name="MIO_EK" val="43444"/>
  <p:tag name="MIO_EKGUID" val="32d10568-6c0b-4be3-82c6-fab2f73c5371"/>
  <p:tag name="MIO_UPDATE" val="True"/>
  <p:tag name="MIO_VERSION" val="08.08.2016 13:08:02"/>
  <p:tag name="MIO_DBID" val="B8FCB12D-AF03-49EB-9F79-BB019BE99E1E"/>
  <p:tag name="MIO_LASTDOWNLOADED" val="08.08.2016 14:08:04"/>
  <p:tag name="MIO_OBJECTNAME" val="Lloyd's 2016 Print"/>
  <p:tag name="MIO_LASTEDITORNAME" val="Debbie Minchington"/>
  <p:tag name="MIO_PRESI_FIRST_SLIDENUMBER" val="1"/>
</p:tagLst>
</file>

<file path=ppt/tags/tag4.xml><?xml version="1.0" encoding="utf-8"?>
<p:tagLst xmlns:a="http://schemas.openxmlformats.org/drawingml/2006/main" xmlns:r="http://schemas.openxmlformats.org/officeDocument/2006/relationships" xmlns:p="http://schemas.openxmlformats.org/presentationml/2006/main">
  <p:tag name="MIO_FALLBACK_LAYOUT" val="1"/>
  <p:tag name="MIO_SHOW_DATE" val="False"/>
  <p:tag name="MIO_SHOW_FOOTER" val="False"/>
  <p:tag name="MIO_SHOW_PAGENUMBER" val="False"/>
  <p:tag name="MIO_AVOID_BLANK_LAYOUT" val="True"/>
  <p:tag name="MIO_CD_LAYOUT_VALID_AREA" val="True"/>
  <p:tag name="MIO_NUMBER_OF_VALID_LAYOUTS" val="19"/>
  <p:tag name="MIO_HDS" val="True"/>
  <p:tag name="MIO_EK" val="43444"/>
  <p:tag name="MIO_EKGUID" val="32d10568-6c0b-4be3-82c6-fab2f73c5371"/>
  <p:tag name="MIO_UPDATE" val="True"/>
  <p:tag name="MIO_VERSION" val="08.08.2016 13:08:02"/>
  <p:tag name="MIO_DBID" val="B8FCB12D-AF03-49EB-9F79-BB019BE99E1E"/>
  <p:tag name="MIO_LASTDOWNLOADED" val="08.08.2016 14:08:04"/>
  <p:tag name="MIO_OBJECTNAME" val="Lloyd's 2016 Print"/>
  <p:tag name="MIO_LASTEDITORNAME" val="Debbie Minchington"/>
  <p:tag name="MIO_PRESI_FIRST_SLIDENUMBER" val="1"/>
</p:tagLst>
</file>

<file path=ppt/tags/tag5.xml><?xml version="1.0" encoding="utf-8"?>
<p:tagLst xmlns:a="http://schemas.openxmlformats.org/drawingml/2006/main" xmlns:r="http://schemas.openxmlformats.org/officeDocument/2006/relationships" xmlns:p="http://schemas.openxmlformats.org/presentationml/2006/main">
  <p:tag name="MIO_FALLBACK_LAYOUT" val="1"/>
  <p:tag name="MIO_SHOW_DATE" val="False"/>
  <p:tag name="MIO_SHOW_FOOTER" val="False"/>
  <p:tag name="MIO_SHOW_PAGENUMBER" val="False"/>
  <p:tag name="MIO_AVOID_BLANK_LAYOUT" val="True"/>
  <p:tag name="MIO_CD_LAYOUT_VALID_AREA" val="True"/>
  <p:tag name="MIO_NUMBER_OF_VALID_LAYOUTS" val="19"/>
  <p:tag name="MIO_HDS" val="True"/>
  <p:tag name="MIO_EK" val="43444"/>
  <p:tag name="MIO_EKGUID" val="32d10568-6c0b-4be3-82c6-fab2f73c5371"/>
  <p:tag name="MIO_UPDATE" val="True"/>
  <p:tag name="MIO_VERSION" val="08.08.2016 13:08:02"/>
  <p:tag name="MIO_DBID" val="B8FCB12D-AF03-49EB-9F79-BB019BE99E1E"/>
  <p:tag name="MIO_LASTDOWNLOADED" val="08.08.2016 14:08:04"/>
  <p:tag name="MIO_OBJECTNAME" val="Lloyd's 2016 Print"/>
  <p:tag name="MIO_LASTEDITORNAME" val="Debbie Minchington"/>
  <p:tag name="MIO_PRESI_FIRST_SLIDENUMBER" val="1"/>
</p:tagLst>
</file>

<file path=ppt/tags/tag6.xml><?xml version="1.0" encoding="utf-8"?>
<p:tagLst xmlns:a="http://schemas.openxmlformats.org/drawingml/2006/main" xmlns:r="http://schemas.openxmlformats.org/officeDocument/2006/relationships" xmlns:p="http://schemas.openxmlformats.org/presentationml/2006/main">
  <p:tag name="RNRSTYLE" val="1"/>
</p:tagLst>
</file>

<file path=ppt/tags/tag7.xml><?xml version="1.0" encoding="utf-8"?>
<p:tagLst xmlns:a="http://schemas.openxmlformats.org/drawingml/2006/main" xmlns:r="http://schemas.openxmlformats.org/officeDocument/2006/relationships" xmlns:p="http://schemas.openxmlformats.org/presentationml/2006/main">
  <p:tag name="RNRSTYLE" val="2"/>
</p:tagLst>
</file>

<file path=ppt/tags/tag8.xml><?xml version="1.0" encoding="utf-8"?>
<p:tagLst xmlns:a="http://schemas.openxmlformats.org/drawingml/2006/main" xmlns:r="http://schemas.openxmlformats.org/officeDocument/2006/relationships" xmlns:p="http://schemas.openxmlformats.org/presentationml/2006/main">
  <p:tag name="RNRSTYLE" val="1"/>
</p:tagLst>
</file>

<file path=ppt/tags/tag9.xml><?xml version="1.0" encoding="utf-8"?>
<p:tagLst xmlns:a="http://schemas.openxmlformats.org/drawingml/2006/main" xmlns:r="http://schemas.openxmlformats.org/officeDocument/2006/relationships" xmlns:p="http://schemas.openxmlformats.org/presentationml/2006/main">
  <p:tag name="RNRSTYLE" val="1"/>
</p:tagLst>
</file>

<file path=ppt/theme/theme1.xml><?xml version="1.0" encoding="utf-8"?>
<a:theme xmlns:a="http://schemas.openxmlformats.org/drawingml/2006/main" name="Lloyd's Presentation Deck">
  <a:themeElements>
    <a:clrScheme name="Lloyd's 2016">
      <a:dk1>
        <a:sysClr val="windowText" lastClr="000000"/>
      </a:dk1>
      <a:lt1>
        <a:sysClr val="window" lastClr="FFFFFF"/>
      </a:lt1>
      <a:dk2>
        <a:srgbClr val="717C7C"/>
      </a:dk2>
      <a:lt2>
        <a:srgbClr val="282F54"/>
      </a:lt2>
      <a:accent1>
        <a:srgbClr val="1E35BF"/>
      </a:accent1>
      <a:accent2>
        <a:srgbClr val="78E0C2"/>
      </a:accent2>
      <a:accent3>
        <a:srgbClr val="FF5A00"/>
      </a:accent3>
      <a:accent4>
        <a:srgbClr val="E60000"/>
      </a:accent4>
      <a:accent5>
        <a:srgbClr val="2CBAD8"/>
      </a:accent5>
      <a:accent6>
        <a:srgbClr val="F200C2"/>
      </a:accent6>
      <a:hlink>
        <a:srgbClr val="FFD200"/>
      </a:hlink>
      <a:folHlink>
        <a:srgbClr val="78E0C2"/>
      </a:folHlink>
    </a:clrScheme>
    <a:fontScheme name="Lloyds Pr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 deck master.potx" id="{5F772443-CE73-4E73-B9DB-69AE7D07F59B}" vid="{21B77EAB-0E77-4B90-88B7-3FD21D897A37}"/>
    </a:ext>
  </a:extLst>
</a:theme>
</file>

<file path=ppt/theme/theme2.xml><?xml version="1.0" encoding="utf-8"?>
<a:theme xmlns:a="http://schemas.openxmlformats.org/drawingml/2006/main" name="Office Theme">
  <a:themeElements>
    <a:clrScheme name="Lloyds Print">
      <a:dk1>
        <a:sysClr val="windowText" lastClr="000000"/>
      </a:dk1>
      <a:lt1>
        <a:sysClr val="window" lastClr="FFFFFF"/>
      </a:lt1>
      <a:dk2>
        <a:srgbClr val="003B4C"/>
      </a:dk2>
      <a:lt2>
        <a:srgbClr val="A1A1A2"/>
      </a:lt2>
      <a:accent1>
        <a:srgbClr val="1E35BF"/>
      </a:accent1>
      <a:accent2>
        <a:srgbClr val="282F54"/>
      </a:accent2>
      <a:accent3>
        <a:srgbClr val="0021A4"/>
      </a:accent3>
      <a:accent4>
        <a:srgbClr val="0A4BB7"/>
      </a:accent4>
      <a:accent5>
        <a:srgbClr val="A1A1A2"/>
      </a:accent5>
      <a:accent6>
        <a:srgbClr val="717C7C"/>
      </a:accent6>
      <a:hlink>
        <a:srgbClr val="16284C"/>
      </a:hlink>
      <a:folHlink>
        <a:srgbClr val="8B8A8E"/>
      </a:folHlink>
    </a:clrScheme>
    <a:fontScheme name="Lloyds Pr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Lloyds Print">
      <a:dk1>
        <a:sysClr val="windowText" lastClr="000000"/>
      </a:dk1>
      <a:lt1>
        <a:sysClr val="window" lastClr="FFFFFF"/>
      </a:lt1>
      <a:dk2>
        <a:srgbClr val="003B4C"/>
      </a:dk2>
      <a:lt2>
        <a:srgbClr val="A1A1A2"/>
      </a:lt2>
      <a:accent1>
        <a:srgbClr val="1E35BF"/>
      </a:accent1>
      <a:accent2>
        <a:srgbClr val="282F54"/>
      </a:accent2>
      <a:accent3>
        <a:srgbClr val="0021A4"/>
      </a:accent3>
      <a:accent4>
        <a:srgbClr val="0A4BB7"/>
      </a:accent4>
      <a:accent5>
        <a:srgbClr val="A1A1A2"/>
      </a:accent5>
      <a:accent6>
        <a:srgbClr val="717C7C"/>
      </a:accent6>
      <a:hlink>
        <a:srgbClr val="16284C"/>
      </a:hlink>
      <a:folHlink>
        <a:srgbClr val="8B8A8E"/>
      </a:folHlink>
    </a:clrScheme>
    <a:fontScheme name="Lloyds Pr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2E9851326EF644BADBB3C677D1BC093" ma:contentTypeVersion="11" ma:contentTypeDescription="Een nieuw document maken." ma:contentTypeScope="" ma:versionID="3915b79b83bd7d6b8a9d8ff5be4627ad">
  <xsd:schema xmlns:xsd="http://www.w3.org/2001/XMLSchema" xmlns:xs="http://www.w3.org/2001/XMLSchema" xmlns:p="http://schemas.microsoft.com/office/2006/metadata/properties" xmlns:ns2="4e6dd7ed-8390-4b70-b816-57e041ea27dc" xmlns:ns3="57f0ea1c-bd1e-4bc4-9e0e-fb77be01f5be" targetNamespace="http://schemas.microsoft.com/office/2006/metadata/properties" ma:root="true" ma:fieldsID="1557d146d40de300ececae83c07bf5e7" ns2:_="" ns3:_="">
    <xsd:import namespace="4e6dd7ed-8390-4b70-b816-57e041ea27dc"/>
    <xsd:import namespace="57f0ea1c-bd1e-4bc4-9e0e-fb77be01f5b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Datum"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6dd7ed-8390-4b70-b816-57e041ea27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Datum" ma:index="16" nillable="true" ma:displayName="Datum" ma:format="DateOnly" ma:internalName="Datum">
      <xsd:simpleType>
        <xsd:restriction base="dms:DateTime"/>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7f0ea1c-bd1e-4bc4-9e0e-fb77be01f5be"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atum xmlns="4e6dd7ed-8390-4b70-b816-57e041ea27dc" xsi:nil="true"/>
  </documentManagement>
</p:properties>
</file>

<file path=customXml/itemProps1.xml><?xml version="1.0" encoding="utf-8"?>
<ds:datastoreItem xmlns:ds="http://schemas.openxmlformats.org/officeDocument/2006/customXml" ds:itemID="{B32502F8-C940-4EF9-8FDA-FC4AA938CD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6dd7ed-8390-4b70-b816-57e041ea27dc"/>
    <ds:schemaRef ds:uri="57f0ea1c-bd1e-4bc4-9e0e-fb77be01f5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17811D5-660E-4193-8E9F-BA9ED7E0A89B}">
  <ds:schemaRefs>
    <ds:schemaRef ds:uri="http://schemas.microsoft.com/sharepoint/v3/contenttype/forms"/>
  </ds:schemaRefs>
</ds:datastoreItem>
</file>

<file path=customXml/itemProps3.xml><?xml version="1.0" encoding="utf-8"?>
<ds:datastoreItem xmlns:ds="http://schemas.openxmlformats.org/officeDocument/2006/customXml" ds:itemID="{3CAB71A1-35E3-44A2-B16B-0D5AFB862A04}">
  <ds:schemaRefs>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57f0ea1c-bd1e-4bc4-9e0e-fb77be01f5be"/>
    <ds:schemaRef ds:uri="http://purl.org/dc/elements/1.1/"/>
    <ds:schemaRef ds:uri="4e6dd7ed-8390-4b70-b816-57e041ea27d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2016 Lloyds Print</Template>
  <TotalTime>76</TotalTime>
  <Words>247</Words>
  <Application>Microsoft Office PowerPoint</Application>
  <PresentationFormat>Aangepast</PresentationFormat>
  <Paragraphs>67</Paragraphs>
  <Slides>5</Slides>
  <Notes>1</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5</vt:i4>
      </vt:variant>
    </vt:vector>
  </HeadingPairs>
  <TitlesOfParts>
    <vt:vector size="8" baseType="lpstr">
      <vt:lpstr>Arial</vt:lpstr>
      <vt:lpstr>Sansa Lloyds</vt:lpstr>
      <vt:lpstr>Lloyd's Presentation Deck</vt:lpstr>
      <vt:lpstr>Zakelijk platform Adfiz</vt:lpstr>
      <vt:lpstr>PowerPoint-presentatie</vt:lpstr>
      <vt:lpstr>Markt omstandigheden vergelijkbaar?</vt:lpstr>
      <vt:lpstr>Verschraling – proces &amp; oplossingen</vt:lpstr>
      <vt:lpstr>Toekomst?</vt:lpstr>
    </vt:vector>
  </TitlesOfParts>
  <Company>Lloyd's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Zakelijk platform Adfiz</dc:title>
  <dc:creator>Van Helden, Ralph</dc:creator>
  <cp:lastModifiedBy>Sonja Cats</cp:lastModifiedBy>
  <cp:revision>10</cp:revision>
  <dcterms:created xsi:type="dcterms:W3CDTF">2018-09-18T06:51:25Z</dcterms:created>
  <dcterms:modified xsi:type="dcterms:W3CDTF">2018-09-18T09:50:16Z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0x01010022E9851326EF644BADBB3C677D1BC093</vt:lpwstr>
  </property>
</Properties>
</file>