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420" r:id="rId5"/>
    <p:sldId id="584" r:id="rId6"/>
    <p:sldId id="585" r:id="rId7"/>
    <p:sldId id="586" r:id="rId8"/>
  </p:sldIdLst>
  <p:sldSz cx="9144000" cy="6858000" type="screen4x3"/>
  <p:notesSz cx="6797675" cy="987266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00" userDrawn="1">
          <p15:clr>
            <a:srgbClr val="A4A3A4"/>
          </p15:clr>
        </p15:guide>
        <p15:guide id="3" orient="horz" pos="960">
          <p15:clr>
            <a:srgbClr val="A4A3A4"/>
          </p15:clr>
        </p15:guide>
        <p15:guide id="5" orient="horz" pos="4032">
          <p15:clr>
            <a:srgbClr val="A4A3A4"/>
          </p15:clr>
        </p15:guide>
        <p15:guide id="6" orient="horz" pos="3840">
          <p15:clr>
            <a:srgbClr val="A4A3A4"/>
          </p15:clr>
        </p15:guide>
        <p15:guide id="7" pos="3456">
          <p15:clr>
            <a:srgbClr val="A4A3A4"/>
          </p15:clr>
        </p15:guide>
        <p15:guide id="8" pos="272" userDrawn="1">
          <p15:clr>
            <a:srgbClr val="A4A3A4"/>
          </p15:clr>
        </p15:guide>
        <p15:guide id="9" pos="5472">
          <p15:clr>
            <a:srgbClr val="A4A3A4"/>
          </p15:clr>
        </p15:guide>
        <p15:guide id="10" pos="1247" userDrawn="1">
          <p15:clr>
            <a:srgbClr val="A4A3A4"/>
          </p15:clr>
        </p15:guide>
        <p15:guide id="11" pos="4416">
          <p15:clr>
            <a:srgbClr val="A4A3A4"/>
          </p15:clr>
        </p15:guide>
        <p15:guide id="12" pos="4512">
          <p15:clr>
            <a:srgbClr val="A4A3A4"/>
          </p15:clr>
        </p15:guide>
        <p15:guide id="13" pos="3360">
          <p15:clr>
            <a:srgbClr val="A4A3A4"/>
          </p15:clr>
        </p15:guide>
        <p15:guide id="14" pos="1344">
          <p15:clr>
            <a:srgbClr val="A4A3A4"/>
          </p15:clr>
        </p15:guide>
        <p15:guide id="15" pos="2290" userDrawn="1">
          <p15:clr>
            <a:srgbClr val="A4A3A4"/>
          </p15:clr>
        </p15:guide>
        <p15:guide id="16" pos="24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2082"/>
    <a:srgbClr val="C8D7DF"/>
    <a:srgbClr val="C0C0C0"/>
    <a:srgbClr val="D8D7DF"/>
    <a:srgbClr val="D8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BA2FF8-60C6-4AE6-9A04-7D0A961A332E}" v="110" dt="2018-09-18T13:50:08.4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orient="horz" pos="300"/>
        <p:guide orient="horz" pos="960"/>
        <p:guide orient="horz" pos="4032"/>
        <p:guide orient="horz" pos="3840"/>
        <p:guide pos="3456"/>
        <p:guide pos="272"/>
        <p:guide pos="5472"/>
        <p:guide pos="1247"/>
        <p:guide pos="4416"/>
        <p:guide pos="4512"/>
        <p:guide pos="3360"/>
        <p:guide pos="1344"/>
        <p:guide pos="2290"/>
        <p:guide pos="240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ja Cats" userId="S::s.cats@adfiz.nl::bcbc74c2-ef7e-473a-bf43-650fa0c93014" providerId="AD" clId="Web-{20A5883B-6EBD-4934-A577-63DF3191B1D0}"/>
    <pc:docChg chg="modSld">
      <pc:chgData name="Sonja Cats" userId="S::s.cats@adfiz.nl::bcbc74c2-ef7e-473a-bf43-650fa0c93014" providerId="AD" clId="Web-{20A5883B-6EBD-4934-A577-63DF3191B1D0}" dt="2018-09-18T14:20:48.639" v="84" actId="20577"/>
      <pc:docMkLst>
        <pc:docMk/>
      </pc:docMkLst>
      <pc:sldChg chg="modSp">
        <pc:chgData name="Sonja Cats" userId="S::s.cats@adfiz.nl::bcbc74c2-ef7e-473a-bf43-650fa0c93014" providerId="AD" clId="Web-{20A5883B-6EBD-4934-A577-63DF3191B1D0}" dt="2018-09-18T14:12:33.411" v="8" actId="20577"/>
        <pc:sldMkLst>
          <pc:docMk/>
          <pc:sldMk cId="485864457" sldId="420"/>
        </pc:sldMkLst>
        <pc:spChg chg="mod">
          <ac:chgData name="Sonja Cats" userId="S::s.cats@adfiz.nl::bcbc74c2-ef7e-473a-bf43-650fa0c93014" providerId="AD" clId="Web-{20A5883B-6EBD-4934-A577-63DF3191B1D0}" dt="2018-09-18T14:12:33.411" v="8" actId="20577"/>
          <ac:spMkLst>
            <pc:docMk/>
            <pc:sldMk cId="485864457" sldId="420"/>
            <ac:spMk id="8" creationId="{00000000-0000-0000-0000-000000000000}"/>
          </ac:spMkLst>
        </pc:spChg>
      </pc:sldChg>
      <pc:sldChg chg="modSp">
        <pc:chgData name="Sonja Cats" userId="S::s.cats@adfiz.nl::bcbc74c2-ef7e-473a-bf43-650fa0c93014" providerId="AD" clId="Web-{20A5883B-6EBD-4934-A577-63DF3191B1D0}" dt="2018-09-18T14:20:36.154" v="82" actId="20577"/>
        <pc:sldMkLst>
          <pc:docMk/>
          <pc:sldMk cId="3522149452" sldId="586"/>
        </pc:sldMkLst>
        <pc:spChg chg="mod">
          <ac:chgData name="Sonja Cats" userId="S::s.cats@adfiz.nl::bcbc74c2-ef7e-473a-bf43-650fa0c93014" providerId="AD" clId="Web-{20A5883B-6EBD-4934-A577-63DF3191B1D0}" dt="2018-09-18T14:19:20.390" v="68" actId="20577"/>
          <ac:spMkLst>
            <pc:docMk/>
            <pc:sldMk cId="3522149452" sldId="586"/>
            <ac:spMk id="3" creationId="{00000000-0000-0000-0000-000000000000}"/>
          </ac:spMkLst>
        </pc:spChg>
        <pc:spChg chg="mod">
          <ac:chgData name="Sonja Cats" userId="S::s.cats@adfiz.nl::bcbc74c2-ef7e-473a-bf43-650fa0c93014" providerId="AD" clId="Web-{20A5883B-6EBD-4934-A577-63DF3191B1D0}" dt="2018-09-18T14:20:36.154" v="82" actId="20577"/>
          <ac:spMkLst>
            <pc:docMk/>
            <pc:sldMk cId="3522149452" sldId="586"/>
            <ac:spMk id="6" creationId="{00000000-0000-0000-0000-000000000000}"/>
          </ac:spMkLst>
        </pc:spChg>
      </pc:sldChg>
    </pc:docChg>
  </pc:docChgLst>
  <pc:docChgLst>
    <pc:chgData name="Joerie van Looij" userId="S::j.van.looij@adfiz.nl::34bf7bda-14f2-4a7e-99ad-f59caf9695a0" providerId="AD" clId="Web-{B9A70AB1-70E8-F204-A1F4-10ECC12FE85C}"/>
    <pc:docChg chg="modSld">
      <pc:chgData name="Joerie van Looij" userId="S::j.van.looij@adfiz.nl::34bf7bda-14f2-4a7e-99ad-f59caf9695a0" providerId="AD" clId="Web-{B9A70AB1-70E8-F204-A1F4-10ECC12FE85C}" dt="2018-09-18T20:34:57.651" v="2" actId="20577"/>
      <pc:docMkLst>
        <pc:docMk/>
      </pc:docMkLst>
      <pc:sldChg chg="modSp">
        <pc:chgData name="Joerie van Looij" userId="S::j.van.looij@adfiz.nl::34bf7bda-14f2-4a7e-99ad-f59caf9695a0" providerId="AD" clId="Web-{B9A70AB1-70E8-F204-A1F4-10ECC12FE85C}" dt="2018-09-18T20:34:57.651" v="2" actId="20577"/>
        <pc:sldMkLst>
          <pc:docMk/>
          <pc:sldMk cId="485864457" sldId="420"/>
        </pc:sldMkLst>
        <pc:spChg chg="mod">
          <ac:chgData name="Joerie van Looij" userId="S::j.van.looij@adfiz.nl::34bf7bda-14f2-4a7e-99ad-f59caf9695a0" providerId="AD" clId="Web-{B9A70AB1-70E8-F204-A1F4-10ECC12FE85C}" dt="2018-09-18T20:34:57.651" v="2" actId="20577"/>
          <ac:spMkLst>
            <pc:docMk/>
            <pc:sldMk cId="485864457" sldId="420"/>
            <ac:spMk id="8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534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534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D301E1B6-3125-48A0-B39B-258A8C29552C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0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633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633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B97DC975-A455-47BB-A68D-520EABF783D0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3633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3633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A499B0F9-5275-4FDD-BFE5-B9E6F2FD770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51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28600" y="228600"/>
            <a:ext cx="5769864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612648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baseline="0"/>
            </a:lvl1pPr>
          </a:lstStyle>
          <a:p>
            <a:r>
              <a:rPr lang="en-US"/>
              <a:t>Title image slide — click to edit</a:t>
            </a:r>
            <a:br>
              <a:rPr lang="en-US"/>
            </a:br>
            <a:r>
              <a:rPr lang="en-US"/>
              <a:t>second line if needed 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097280"/>
            <a:ext cx="5257800" cy="502920"/>
          </a:xfrm>
        </p:spPr>
        <p:txBody>
          <a:bodyPr/>
          <a:lstStyle>
            <a:lvl1pPr>
              <a:lnSpc>
                <a:spcPts val="2000"/>
              </a:lnSpc>
              <a:spcAft>
                <a:spcPts val="0"/>
              </a:spcAft>
              <a:defRPr sz="1800" b="0" baseline="0"/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209669"/>
            <a:ext cx="2011680" cy="271081"/>
          </a:xfrm>
        </p:spPr>
        <p:txBody>
          <a:bodyPr/>
          <a:lstStyle>
            <a:lvl1pPr>
              <a:defRPr sz="1200" b="0" baseline="0"/>
            </a:lvl1pPr>
          </a:lstStyle>
          <a:p>
            <a:pPr lvl="0"/>
            <a:r>
              <a:rPr lang="en-US"/>
              <a:t>Insert date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54457"/>
            <a:ext cx="5257800" cy="527386"/>
          </a:xfrm>
        </p:spPr>
        <p:txBody>
          <a:bodyPr/>
          <a:lstStyle>
            <a:lvl1pPr>
              <a:lnSpc>
                <a:spcPts val="1800"/>
              </a:lnSpc>
              <a:spcAft>
                <a:spcPts val="0"/>
              </a:spcAft>
              <a:defRPr sz="1600" b="0"/>
            </a:lvl1pPr>
          </a:lstStyle>
          <a:p>
            <a:pPr lvl="0"/>
            <a:r>
              <a:rPr lang="en-US"/>
              <a:t>Click to add text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877560" y="6273358"/>
            <a:ext cx="3022600" cy="584200"/>
          </a:xfrm>
          <a:prstGeom prst="rect">
            <a:avLst/>
          </a:prstGeom>
        </p:spPr>
      </p:pic>
      <p:sp>
        <p:nvSpPr>
          <p:cNvPr id="11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2469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36395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417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48768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/>
            </a:lvl5pPr>
            <a:lvl6pPr>
              <a:defRPr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6"/>
          </p:nvPr>
        </p:nvSpPr>
        <p:spPr>
          <a:xfrm>
            <a:off x="5486400" y="1527048"/>
            <a:ext cx="3200400" cy="4038600"/>
          </a:xfrm>
          <a:solidFill>
            <a:srgbClr val="D8D7DF"/>
          </a:solidFill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5791200" y="2221992"/>
            <a:ext cx="2590800" cy="2731008"/>
          </a:xfrm>
        </p:spPr>
        <p:txBody>
          <a:bodyPr/>
          <a:lstStyle>
            <a:lvl1pPr>
              <a:spcBef>
                <a:spcPts val="0"/>
              </a:spcBef>
              <a:spcAft>
                <a:spcPts val="1000"/>
              </a:spcAft>
              <a:defRPr baseline="0">
                <a:solidFill>
                  <a:schemeClr val="accent1"/>
                </a:solidFill>
                <a:latin typeface="Arial" pitchFamily="34" charset="0"/>
              </a:defRPr>
            </a:lvl1pPr>
            <a:lvl2pPr>
              <a:spcAft>
                <a:spcPts val="400"/>
              </a:spcAft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Subheading here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5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0" y="1524000"/>
            <a:ext cx="39624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5pPr>
              <a:defRPr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48200" y="1524000"/>
            <a:ext cx="4038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Subheading here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3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Subheading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5613"/>
            <a:ext cx="4495800" cy="3048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Thank you — Click to edit text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6635794" y="3462205"/>
            <a:ext cx="2047958" cy="2157709"/>
            <a:chOff x="457200" y="3682374"/>
            <a:chExt cx="1481138" cy="1560513"/>
          </a:xfrm>
        </p:grpSpPr>
        <p:sp>
          <p:nvSpPr>
            <p:cNvPr id="14" name="Rectangle 255"/>
            <p:cNvSpPr>
              <a:spLocks noChangeArrowheads="1"/>
            </p:cNvSpPr>
            <p:nvPr userDrawn="1"/>
          </p:nvSpPr>
          <p:spPr bwMode="auto">
            <a:xfrm>
              <a:off x="457200" y="3682374"/>
              <a:ext cx="269875" cy="7810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256"/>
            <p:cNvSpPr>
              <a:spLocks noChangeArrowheads="1"/>
            </p:cNvSpPr>
            <p:nvPr userDrawn="1"/>
          </p:nvSpPr>
          <p:spPr bwMode="auto">
            <a:xfrm>
              <a:off x="993775" y="4266574"/>
              <a:ext cx="406400" cy="5873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257"/>
            <p:cNvSpPr>
              <a:spLocks noChangeArrowheads="1"/>
            </p:cNvSpPr>
            <p:nvPr userDrawn="1"/>
          </p:nvSpPr>
          <p:spPr bwMode="auto">
            <a:xfrm>
              <a:off x="1536700" y="3877636"/>
              <a:ext cx="401638" cy="3889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258"/>
            <p:cNvSpPr>
              <a:spLocks noChangeArrowheads="1"/>
            </p:cNvSpPr>
            <p:nvPr userDrawn="1"/>
          </p:nvSpPr>
          <p:spPr bwMode="auto">
            <a:xfrm>
              <a:off x="592137" y="4658686"/>
              <a:ext cx="131763" cy="1920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259"/>
            <p:cNvSpPr>
              <a:spLocks noChangeArrowheads="1"/>
            </p:cNvSpPr>
            <p:nvPr userDrawn="1"/>
          </p:nvSpPr>
          <p:spPr bwMode="auto">
            <a:xfrm>
              <a:off x="1265237" y="5047624"/>
              <a:ext cx="541338" cy="19526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0" name="Footer Placeholder 3 Copyright"/>
          <p:cNvSpPr>
            <a:spLocks noGrp="1"/>
          </p:cNvSpPr>
          <p:nvPr>
            <p:ph type="ftr" sz="quarter" idx="11"/>
          </p:nvPr>
        </p:nvSpPr>
        <p:spPr>
          <a:xfrm>
            <a:off x="457199" y="6515096"/>
            <a:ext cx="5277853" cy="92333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brand Title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5890054" y="6359395"/>
            <a:ext cx="0" cy="32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9"/>
          <p:cNvSpPr>
            <a:spLocks noGrp="1"/>
          </p:cNvSpPr>
          <p:nvPr>
            <p:ph type="pic" sz="quarter" idx="14" hasCustomPrompt="1"/>
          </p:nvPr>
        </p:nvSpPr>
        <p:spPr>
          <a:xfrm>
            <a:off x="3247806" y="6354216"/>
            <a:ext cx="2466975" cy="390196"/>
          </a:xfrm>
        </p:spPr>
        <p:txBody>
          <a:bodyPr anchor="ctr" anchorCtr="0"/>
          <a:lstStyle>
            <a:lvl1pPr algn="ctr">
              <a:defRPr sz="1200"/>
            </a:lvl1pPr>
          </a:lstStyle>
          <a:p>
            <a:r>
              <a:rPr lang="en-US"/>
              <a:t>Click to insert cobrand logo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228600" y="228600"/>
            <a:ext cx="5769864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612648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baseline="0"/>
            </a:lvl1pPr>
          </a:lstStyle>
          <a:p>
            <a:r>
              <a:rPr lang="en-US"/>
              <a:t>Title cobrand image slide — click to edit</a:t>
            </a:r>
            <a:br>
              <a:rPr lang="en-US"/>
            </a:br>
            <a:r>
              <a:rPr lang="en-US"/>
              <a:t>second line if needed 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097280"/>
            <a:ext cx="5257800" cy="502920"/>
          </a:xfrm>
        </p:spPr>
        <p:txBody>
          <a:bodyPr/>
          <a:lstStyle>
            <a:lvl1pPr>
              <a:lnSpc>
                <a:spcPts val="2000"/>
              </a:lnSpc>
              <a:spcAft>
                <a:spcPts val="0"/>
              </a:spcAft>
              <a:defRPr sz="1800" b="0" baseline="0"/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8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209669"/>
            <a:ext cx="2011680" cy="271081"/>
          </a:xfrm>
        </p:spPr>
        <p:txBody>
          <a:bodyPr/>
          <a:lstStyle>
            <a:lvl1pPr>
              <a:defRPr sz="1200" b="0" baseline="0"/>
            </a:lvl1pPr>
          </a:lstStyle>
          <a:p>
            <a:pPr lvl="0"/>
            <a:r>
              <a:rPr lang="en-US"/>
              <a:t>Insert date</a:t>
            </a:r>
          </a:p>
        </p:txBody>
      </p:sp>
      <p:sp>
        <p:nvSpPr>
          <p:cNvPr id="19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54457"/>
            <a:ext cx="5257800" cy="527386"/>
          </a:xfrm>
        </p:spPr>
        <p:txBody>
          <a:bodyPr/>
          <a:lstStyle>
            <a:lvl1pPr>
              <a:lnSpc>
                <a:spcPts val="1800"/>
              </a:lnSpc>
              <a:spcAft>
                <a:spcPts val="0"/>
              </a:spcAft>
              <a:defRPr sz="1600" b="0"/>
            </a:lvl1pPr>
          </a:lstStyle>
          <a:p>
            <a:pPr lvl="0"/>
            <a:r>
              <a:rPr lang="en-US"/>
              <a:t>Click to add text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877560" y="6273358"/>
            <a:ext cx="3022600" cy="584200"/>
          </a:xfrm>
          <a:prstGeom prst="rect">
            <a:avLst/>
          </a:prstGeom>
        </p:spPr>
      </p:pic>
      <p:sp>
        <p:nvSpPr>
          <p:cNvPr id="20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2469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8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lor">
    <p:bg>
      <p:bgPr>
        <a:solidFill>
          <a:srgbClr val="C8D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28600" y="228600"/>
            <a:ext cx="5769864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5257800" cy="612648"/>
          </a:xfrm>
        </p:spPr>
        <p:txBody>
          <a:bodyPr>
            <a:noAutofit/>
          </a:bodyPr>
          <a:lstStyle>
            <a:lvl1pPr>
              <a:lnSpc>
                <a:spcPts val="2300"/>
              </a:lnSpc>
              <a:defRPr baseline="0"/>
            </a:lvl1pPr>
          </a:lstStyle>
          <a:p>
            <a:r>
              <a:rPr lang="en-US"/>
              <a:t>Title color slide — click to edit</a:t>
            </a:r>
            <a:br>
              <a:rPr lang="en-US"/>
            </a:br>
            <a:r>
              <a:rPr lang="en-US"/>
              <a:t>second line if needed 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097280"/>
            <a:ext cx="5257800" cy="502920"/>
          </a:xfrm>
        </p:spPr>
        <p:txBody>
          <a:bodyPr/>
          <a:lstStyle>
            <a:lvl1pPr>
              <a:lnSpc>
                <a:spcPts val="2000"/>
              </a:lnSpc>
              <a:spcAft>
                <a:spcPts val="0"/>
              </a:spcAft>
              <a:defRPr sz="1800" b="0" baseline="0"/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209669"/>
            <a:ext cx="2011680" cy="271081"/>
          </a:xfrm>
        </p:spPr>
        <p:txBody>
          <a:bodyPr/>
          <a:lstStyle>
            <a:lvl1pPr>
              <a:defRPr sz="1200" b="0" baseline="0"/>
            </a:lvl1pPr>
          </a:lstStyle>
          <a:p>
            <a:pPr lvl="0"/>
            <a:r>
              <a:rPr lang="en-US"/>
              <a:t>Insert date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54457"/>
            <a:ext cx="5257800" cy="527386"/>
          </a:xfrm>
        </p:spPr>
        <p:txBody>
          <a:bodyPr/>
          <a:lstStyle>
            <a:lvl1pPr>
              <a:lnSpc>
                <a:spcPts val="1800"/>
              </a:lnSpc>
              <a:spcAft>
                <a:spcPts val="0"/>
              </a:spcAft>
              <a:defRPr sz="1600" b="0"/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280484"/>
            <a:ext cx="9144000" cy="5775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457200" y="3583408"/>
            <a:ext cx="2047958" cy="2157709"/>
            <a:chOff x="457200" y="3682374"/>
            <a:chExt cx="1481138" cy="1560513"/>
          </a:xfrm>
        </p:grpSpPr>
        <p:sp>
          <p:nvSpPr>
            <p:cNvPr id="13" name="Rectangle 255"/>
            <p:cNvSpPr>
              <a:spLocks noChangeArrowheads="1"/>
            </p:cNvSpPr>
            <p:nvPr userDrawn="1"/>
          </p:nvSpPr>
          <p:spPr bwMode="auto">
            <a:xfrm>
              <a:off x="457200" y="3682374"/>
              <a:ext cx="269875" cy="78105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256"/>
            <p:cNvSpPr>
              <a:spLocks noChangeArrowheads="1"/>
            </p:cNvSpPr>
            <p:nvPr userDrawn="1"/>
          </p:nvSpPr>
          <p:spPr bwMode="auto">
            <a:xfrm>
              <a:off x="993775" y="4266574"/>
              <a:ext cx="406400" cy="5873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257"/>
            <p:cNvSpPr>
              <a:spLocks noChangeArrowheads="1"/>
            </p:cNvSpPr>
            <p:nvPr userDrawn="1"/>
          </p:nvSpPr>
          <p:spPr bwMode="auto">
            <a:xfrm>
              <a:off x="1536700" y="3877636"/>
              <a:ext cx="401638" cy="3889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258"/>
            <p:cNvSpPr>
              <a:spLocks noChangeArrowheads="1"/>
            </p:cNvSpPr>
            <p:nvPr userDrawn="1"/>
          </p:nvSpPr>
          <p:spPr bwMode="auto">
            <a:xfrm>
              <a:off x="592137" y="4658686"/>
              <a:ext cx="131763" cy="1920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259"/>
            <p:cNvSpPr>
              <a:spLocks noChangeArrowheads="1"/>
            </p:cNvSpPr>
            <p:nvPr userDrawn="1"/>
          </p:nvSpPr>
          <p:spPr bwMode="auto">
            <a:xfrm>
              <a:off x="1265237" y="5047624"/>
              <a:ext cx="541338" cy="19526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7560" y="6273358"/>
            <a:ext cx="3022600" cy="584200"/>
          </a:xfrm>
          <a:prstGeom prst="rect">
            <a:avLst/>
          </a:prstGeom>
        </p:spPr>
      </p:pic>
      <p:sp>
        <p:nvSpPr>
          <p:cNvPr id="27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2469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</a:t>
            </a:r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>
            <a:off x="457199" y="6400800"/>
            <a:ext cx="878446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>
                <a:solidFill>
                  <a:schemeClr val="accent1"/>
                </a:solidFill>
              </a:rPr>
              <a:t>willistowerswatson.com</a:t>
            </a:r>
          </a:p>
        </p:txBody>
      </p:sp>
    </p:spTree>
    <p:extLst>
      <p:ext uri="{BB962C8B-B14F-4D97-AF65-F5344CB8AC3E}">
        <p14:creationId xmlns:p14="http://schemas.microsoft.com/office/powerpoint/2010/main" val="20822998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76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228600" y="1310177"/>
            <a:ext cx="5090532" cy="1419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938528"/>
            <a:ext cx="4636008" cy="337433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subheading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1"/>
            <a:ext cx="4636008" cy="381000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/>
              <a:t>Divider image slide — click to edit text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4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43665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color">
    <p:bg>
      <p:bgPr>
        <a:solidFill>
          <a:srgbClr val="DDD0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228600" y="1310177"/>
            <a:ext cx="5090532" cy="1419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280484"/>
            <a:ext cx="9144000" cy="5775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938528"/>
            <a:ext cx="4636008" cy="337433"/>
          </a:xfrm>
        </p:spPr>
        <p:txBody>
          <a:bodyPr>
            <a:no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subheading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1"/>
            <a:ext cx="4636008" cy="381000"/>
          </a:xfrm>
        </p:spPr>
        <p:txBody>
          <a:bodyPr>
            <a:noAutofit/>
          </a:bodyPr>
          <a:lstStyle>
            <a:lvl1pPr>
              <a:defRPr baseline="0"/>
            </a:lvl1pPr>
          </a:lstStyle>
          <a:p>
            <a:r>
              <a:rPr lang="en-US"/>
              <a:t>Divider color slide — click to edit text</a:t>
            </a: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457200" y="3829699"/>
            <a:ext cx="1855788" cy="2051050"/>
            <a:chOff x="457200" y="3522663"/>
            <a:chExt cx="1855788" cy="2051050"/>
          </a:xfrm>
        </p:grpSpPr>
        <p:sp>
          <p:nvSpPr>
            <p:cNvPr id="18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457200" y="3522663"/>
              <a:ext cx="1855788" cy="2046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5"/>
            <p:cNvSpPr>
              <a:spLocks noChangeArrowheads="1"/>
            </p:cNvSpPr>
            <p:nvPr userDrawn="1"/>
          </p:nvSpPr>
          <p:spPr bwMode="auto">
            <a:xfrm>
              <a:off x="1879600" y="4954588"/>
              <a:ext cx="285750" cy="203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6"/>
            <p:cNvSpPr>
              <a:spLocks noChangeArrowheads="1"/>
            </p:cNvSpPr>
            <p:nvPr userDrawn="1"/>
          </p:nvSpPr>
          <p:spPr bwMode="auto">
            <a:xfrm>
              <a:off x="1597025" y="3522663"/>
              <a:ext cx="712788" cy="10287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7"/>
            <p:cNvSpPr>
              <a:spLocks noChangeArrowheads="1"/>
            </p:cNvSpPr>
            <p:nvPr userDrawn="1"/>
          </p:nvSpPr>
          <p:spPr bwMode="auto">
            <a:xfrm>
              <a:off x="1177925" y="3730625"/>
              <a:ext cx="142875" cy="61753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8"/>
            <p:cNvSpPr>
              <a:spLocks noChangeArrowheads="1"/>
            </p:cNvSpPr>
            <p:nvPr userDrawn="1"/>
          </p:nvSpPr>
          <p:spPr bwMode="auto">
            <a:xfrm>
              <a:off x="1309688" y="4543425"/>
              <a:ext cx="147638" cy="4159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 userDrawn="1"/>
          </p:nvSpPr>
          <p:spPr bwMode="auto">
            <a:xfrm>
              <a:off x="460375" y="4751388"/>
              <a:ext cx="569913" cy="8223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6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457199" y="6400800"/>
            <a:ext cx="878446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>
                <a:solidFill>
                  <a:schemeClr val="accent1"/>
                </a:solidFill>
              </a:rPr>
              <a:t>willistowerswatson.com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Subheading here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 baseline="0"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0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 marL="233363" indent="-233363">
              <a:buSzPct val="100000"/>
              <a:buFont typeface="+mj-lt"/>
              <a:buAutoNum type="arabicPeriod"/>
              <a:defRPr/>
            </a:lvl3pPr>
            <a:lvl4pPr>
              <a:buSzPct val="125000"/>
              <a:defRPr/>
            </a:lvl4pPr>
            <a:lvl5pPr>
              <a:buSzPct val="125000"/>
              <a:defRPr baseline="0"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2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 baseline="0"/>
            </a:lvl5pPr>
            <a:lvl6pPr>
              <a:defRPr baseline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572865" y="-977"/>
            <a:ext cx="2106186" cy="230400"/>
          </a:xfrm>
          <a:solidFill>
            <a:schemeClr val="accent1"/>
          </a:solidFill>
        </p:spPr>
        <p:txBody>
          <a:bodyPr anchor="ctr" anchorCtr="0"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1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0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00239"/>
            <a:ext cx="8229600" cy="276999"/>
          </a:xfrm>
        </p:spPr>
        <p:txBody>
          <a:bodyPr/>
          <a:lstStyle>
            <a:lvl1pPr>
              <a:defRPr sz="18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Subheading here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57200" y="1524000"/>
            <a:ext cx="1524000" cy="1905000"/>
          </a:xfrm>
          <a:solidFill>
            <a:srgbClr val="D8D7DF"/>
          </a:solidFill>
        </p:spPr>
        <p:txBody>
          <a:bodyPr/>
          <a:lstStyle>
            <a:lvl3pPr>
              <a:buSzPct val="125000"/>
              <a:defRPr/>
            </a:lvl3pPr>
            <a:lvl4pPr>
              <a:buSzPct val="125000"/>
              <a:defRPr/>
            </a:lvl4pPr>
            <a:lvl5pPr>
              <a:buSzPct val="125000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2133600" y="1523999"/>
            <a:ext cx="6553200" cy="438860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50"/>
              </a:spcAft>
              <a:buClrTx/>
              <a:buSzTx/>
              <a:buFontTx/>
              <a:buNone/>
              <a:tabLst/>
              <a:defRPr lang="en-US" sz="1800" dirty="0" smtClean="0"/>
            </a:lvl1pPr>
            <a:lvl2pPr>
              <a:spcBef>
                <a:spcPts val="0"/>
              </a:spcBef>
              <a:spcAft>
                <a:spcPts val="350"/>
              </a:spcAft>
              <a:defRPr lang="en-US" sz="1600" dirty="0" smtClean="0"/>
            </a:lvl2pPr>
            <a:lvl3pPr>
              <a:spcBef>
                <a:spcPts val="0"/>
              </a:spcBef>
              <a:spcAft>
                <a:spcPts val="400"/>
              </a:spcAft>
              <a:buSzPct val="125000"/>
              <a:buFont typeface="Wingdings" pitchFamily="2" charset="2"/>
              <a:buChar char="§"/>
              <a:defRPr lang="en-US" dirty="0" smtClean="0"/>
            </a:lvl3pPr>
            <a:lvl4pPr marL="457200" indent="-228600">
              <a:buClr>
                <a:schemeClr val="tx2"/>
              </a:buClr>
              <a:buSzPct val="125000"/>
              <a:buFont typeface="Wingdings" panose="05000000000000000000" pitchFamily="2" charset="2"/>
              <a:buChar char=""/>
              <a:defRPr/>
            </a:lvl4pPr>
            <a:lvl5pPr>
              <a:buSzPct val="125000"/>
              <a:buFont typeface="Arial" panose="020B0604020202020204" pitchFamily="34" charset="0"/>
              <a:buChar char="˗"/>
              <a:defRPr/>
            </a:lvl5pPr>
            <a:lvl6pPr>
              <a:buSzPct val="125000"/>
              <a:defRPr/>
            </a:lvl6pPr>
            <a:lvl7pPr>
              <a:buSzPct val="125000"/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79396"/>
            <a:ext cx="82296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75343" y="6300216"/>
            <a:ext cx="1782857" cy="347429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4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600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>
            <p:custDataLst>
              <p:tags r:id="rId16"/>
            </p:custDataLst>
          </p:nvPr>
        </p:nvSpPr>
        <p:spPr>
          <a:xfrm rot="19906914">
            <a:off x="243577" y="3029257"/>
            <a:ext cx="8514068" cy="110799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GB" sz="6600" b="1" baseline="0">
                <a:solidFill>
                  <a:srgbClr val="C0C0C0"/>
                </a:solidFill>
              </a:rPr>
              <a:t> </a:t>
            </a:r>
            <a:endParaRPr lang="en-GB" b="1">
              <a:solidFill>
                <a:srgbClr val="C0C0C0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0777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57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00800"/>
            <a:ext cx="381000" cy="13716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83E393-C0BF-4ED8-8545-7E4C90AFF831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Footer Placeholder 4 Copyright"/>
          <p:cNvSpPr>
            <a:spLocks noGrp="1"/>
          </p:cNvSpPr>
          <p:nvPr>
            <p:ph type="ftr" sz="quarter" idx="3"/>
          </p:nvPr>
        </p:nvSpPr>
        <p:spPr>
          <a:xfrm>
            <a:off x="457199" y="6515096"/>
            <a:ext cx="5277853" cy="9233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57199" y="6400800"/>
            <a:ext cx="878446" cy="9233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600" b="1">
                <a:solidFill>
                  <a:schemeClr val="accent1"/>
                </a:solidFill>
              </a:rPr>
              <a:t>willistowerswatson.com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23" r:id="rId2"/>
    <p:sldLayoutId id="2147483729" r:id="rId3"/>
    <p:sldLayoutId id="2147483726" r:id="rId4"/>
    <p:sldLayoutId id="2147483686" r:id="rId5"/>
    <p:sldLayoutId id="2147483696" r:id="rId6"/>
    <p:sldLayoutId id="2147483695" r:id="rId7"/>
    <p:sldLayoutId id="2147483721" r:id="rId8"/>
    <p:sldLayoutId id="2147483688" r:id="rId9"/>
    <p:sldLayoutId id="2147483672" r:id="rId10"/>
    <p:sldLayoutId id="2147483689" r:id="rId11"/>
    <p:sldLayoutId id="2147483690" r:id="rId12"/>
    <p:sldLayoutId id="2147483667" r:id="rId13"/>
    <p:sldLayoutId id="2147483697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rgbClr val="70208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ts val="0"/>
        </a:spcBef>
        <a:spcAft>
          <a:spcPts val="350"/>
        </a:spcAft>
        <a:buFontTx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spcAft>
          <a:spcPts val="35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spcBef>
          <a:spcPts val="0"/>
        </a:spcBef>
        <a:spcAft>
          <a:spcPts val="350"/>
        </a:spcAft>
        <a:buClr>
          <a:srgbClr val="702082"/>
        </a:buClr>
        <a:buSzPct val="125000"/>
        <a:buFont typeface="Wingdings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228600" algn="l" defTabSz="914400" rtl="0" eaLnBrk="1" latinLnBrk="0" hangingPunct="1">
        <a:spcBef>
          <a:spcPts val="0"/>
        </a:spcBef>
        <a:spcAft>
          <a:spcPts val="280"/>
        </a:spcAft>
        <a:buClr>
          <a:schemeClr val="accent6"/>
        </a:buClr>
        <a:buSzPct val="12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spcBef>
          <a:spcPts val="0"/>
        </a:spcBef>
        <a:spcAft>
          <a:spcPts val="280"/>
        </a:spcAft>
        <a:buClr>
          <a:srgbClr val="000000"/>
        </a:buClr>
        <a:buSzPct val="125000"/>
        <a:buFont typeface="Arial" pitchFamily="34" charset="0"/>
        <a:buChar char="̵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228600" algn="l" defTabSz="914400" rtl="0" eaLnBrk="1" latinLnBrk="0" hangingPunct="1">
        <a:spcBef>
          <a:spcPts val="0"/>
        </a:spcBef>
        <a:spcAft>
          <a:spcPts val="240"/>
        </a:spcAft>
        <a:buClr>
          <a:srgbClr val="000000"/>
        </a:buClr>
        <a:buFont typeface="Arial" pitchFamily="34" charset="0"/>
        <a:buChar char="̵"/>
        <a:defRPr sz="11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280160" indent="-228600" algn="l" defTabSz="914400" rtl="0" eaLnBrk="1" latinLnBrk="0" hangingPunct="1">
        <a:spcBef>
          <a:spcPts val="0"/>
        </a:spcBef>
        <a:spcAft>
          <a:spcPts val="240"/>
        </a:spcAft>
        <a:buClr>
          <a:srgbClr val="000000"/>
        </a:buClr>
        <a:buFont typeface="Arial" pitchFamily="34" charset="0"/>
        <a:buChar char="̵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104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4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075688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think-cell Slide" r:id="rId5" imgW="384" imgH="384" progId="TCLayout.ActiveDocument.1">
                  <p:embed/>
                </p:oleObj>
              </mc:Choice>
              <mc:Fallback>
                <p:oleObj name="think-cell Slide" r:id="rId5" imgW="384" imgH="38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nl-NL" sz="200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79864"/>
            <a:ext cx="8229600" cy="8409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nl-NL" sz="2800"/>
              <a:t>Business Review – CRB The Netherlands </a:t>
            </a:r>
            <a:br>
              <a:rPr lang="nl-NL" sz="2800"/>
            </a:br>
            <a:r>
              <a:rPr lang="nl-NL" b="0"/>
              <a:t>London, September 14th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083E393-C0BF-4ED8-8545-7E4C90AFF83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114577"/>
            <a:ext cx="9144000" cy="3024703"/>
          </a:xfrm>
          <a:prstGeom prst="rect">
            <a:avLst/>
          </a:prstGeom>
          <a:solidFill>
            <a:schemeClr val="accent1"/>
          </a:solidFill>
        </p:spPr>
        <p:txBody>
          <a:bodyPr vert="horz" lIns="72000" tIns="72000" rIns="72000" bIns="7200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70208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GB" sz="2400" dirty="0" err="1">
                <a:solidFill>
                  <a:schemeClr val="bg1"/>
                </a:solidFill>
              </a:rPr>
              <a:t>Zakelijk</a:t>
            </a:r>
            <a:r>
              <a:rPr lang="en-GB" sz="2400" dirty="0">
                <a:solidFill>
                  <a:schemeClr val="bg1"/>
                </a:solidFill>
              </a:rPr>
              <a:t> Platform </a:t>
            </a:r>
            <a:r>
              <a:rPr lang="en-GB" sz="2400" dirty="0" err="1">
                <a:solidFill>
                  <a:schemeClr val="bg1"/>
                </a:solidFill>
              </a:rPr>
              <a:t>Adfiz</a:t>
            </a:r>
            <a:r>
              <a:rPr lang="en-GB" sz="2400" dirty="0">
                <a:solidFill>
                  <a:schemeClr val="bg1"/>
                </a:solidFill>
              </a:rPr>
              <a:t> </a:t>
            </a:r>
            <a:endParaRPr lang="en-GB" sz="240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GB" b="0" dirty="0" err="1">
                <a:solidFill>
                  <a:schemeClr val="bg1"/>
                </a:solidFill>
              </a:rPr>
              <a:t>Woensdag</a:t>
            </a:r>
            <a:r>
              <a:rPr lang="en-GB" b="0" dirty="0">
                <a:solidFill>
                  <a:schemeClr val="bg1"/>
                </a:solidFill>
              </a:rPr>
              <a:t> 19 </a:t>
            </a:r>
            <a:r>
              <a:rPr lang="en-GB" b="0" dirty="0" err="1">
                <a:solidFill>
                  <a:schemeClr val="bg1"/>
                </a:solidFill>
              </a:rPr>
              <a:t>september</a:t>
            </a:r>
            <a:r>
              <a:rPr lang="en-GB" b="0" dirty="0">
                <a:solidFill>
                  <a:schemeClr val="bg1"/>
                </a:solidFill>
              </a:rPr>
              <a:t> 2018</a:t>
            </a:r>
            <a:endParaRPr lang="en-GB" b="0" dirty="0">
              <a:solidFill>
                <a:schemeClr val="bg1"/>
              </a:solidFill>
              <a:cs typeface="Arial"/>
            </a:endParaRPr>
          </a:p>
          <a:p>
            <a:pPr algn="ctr">
              <a:lnSpc>
                <a:spcPct val="150000"/>
              </a:lnSpc>
            </a:pPr>
            <a:r>
              <a:rPr lang="en-GB" b="0" dirty="0" err="1">
                <a:solidFill>
                  <a:schemeClr val="bg1"/>
                </a:solidFill>
              </a:rPr>
              <a:t>Maarssen</a:t>
            </a:r>
            <a:r>
              <a:rPr lang="en-GB" b="0" dirty="0">
                <a:solidFill>
                  <a:schemeClr val="bg1"/>
                </a:solidFill>
              </a:rPr>
              <a:t> </a:t>
            </a:r>
            <a:endParaRPr lang="en-GB" b="0" dirty="0">
              <a:solidFill>
                <a:schemeClr val="bg1"/>
              </a:solidFill>
              <a:cs typeface="Arial"/>
            </a:endParaRPr>
          </a:p>
          <a:p>
            <a:pPr algn="ctr">
              <a:lnSpc>
                <a:spcPct val="150000"/>
              </a:lnSpc>
            </a:pPr>
            <a:endParaRPr lang="en-GB" b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GB" b="0" dirty="0">
                <a:solidFill>
                  <a:schemeClr val="bg1"/>
                </a:solidFill>
              </a:rPr>
              <a:t>Jeroen </a:t>
            </a:r>
            <a:r>
              <a:rPr lang="en-GB" b="0" dirty="0" err="1">
                <a:solidFill>
                  <a:schemeClr val="bg1"/>
                </a:solidFill>
              </a:rPr>
              <a:t>Everling</a:t>
            </a:r>
            <a:endParaRPr lang="en-GB" b="0" dirty="0">
              <a:solidFill>
                <a:schemeClr val="bg1"/>
              </a:solidFill>
              <a:cs typeface="Arial"/>
            </a:endParaRPr>
          </a:p>
          <a:p>
            <a:pPr algn="ctr"/>
            <a:r>
              <a:rPr lang="en-GB" b="0" dirty="0">
                <a:solidFill>
                  <a:schemeClr val="bg1"/>
                </a:solidFill>
                <a:cs typeface="Arial"/>
              </a:rPr>
              <a:t>Head of Benelux Corporate Risk &amp; Broking Willis Towers Watson</a:t>
            </a:r>
            <a:endParaRPr lang="en-GB" dirty="0">
              <a:solidFill>
                <a:schemeClr val="bg1"/>
              </a:solidFill>
              <a:cs typeface="Arial"/>
            </a:endParaRPr>
          </a:p>
          <a:p>
            <a:pPr algn="ctr">
              <a:lnSpc>
                <a:spcPct val="150000"/>
              </a:lnSpc>
            </a:pPr>
            <a:endParaRPr lang="en-GB" b="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654052" y="4709748"/>
            <a:ext cx="5835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/>
              <a:t>Onverzekerbare risico’s, oplossingen en mogelijkheden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64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/>
              <a:t>Onverzekerbare risico’s: kansen, oplossingen en mogelijkheden</a:t>
            </a:r>
            <a:br>
              <a:rPr lang="nl-NL"/>
            </a:b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/>
              <a:t>Observatie &amp; trends</a:t>
            </a:r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083E393-C0BF-4ED8-8545-7E4C90AFF83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  <p:sp>
        <p:nvSpPr>
          <p:cNvPr id="6" name="Rechthoek 5"/>
          <p:cNvSpPr/>
          <p:nvPr/>
        </p:nvSpPr>
        <p:spPr>
          <a:xfrm>
            <a:off x="374649" y="1266826"/>
            <a:ext cx="8293101" cy="480131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nl-NL"/>
              <a:t>Specifieke doelgroepen (bijv. ZZP’er) worden door verzekeraars volledig uitgesloten voor dekking. </a:t>
            </a:r>
          </a:p>
          <a:p>
            <a:pPr algn="just"/>
            <a:endParaRPr lang="nl-NL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nl-NL"/>
              <a:t>Verharding verzekeringsmarkt in sommige productlijnen (</a:t>
            </a:r>
            <a:r>
              <a:rPr lang="nl-NL" err="1"/>
              <a:t>Motorfleet</a:t>
            </a:r>
            <a:r>
              <a:rPr lang="nl-NL"/>
              <a:t>, bestuurdersaansprakelijkheid….).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nl-NL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nl-NL"/>
              <a:t>Er ontstaan nieuwe risico's (bijv. Cyber) die een verscheidenheid aan oorzaken kunnen hebben zoals nieuwe technologieën en klimaatverandering.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nl-NL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nl-NL"/>
              <a:t>Sommige industrieën hebben slecht schadeverloop waardoor verzekeraars selectiever worden (afvalverwerkingsindustrie).</a:t>
            </a:r>
          </a:p>
          <a:p>
            <a:pPr algn="just"/>
            <a:endParaRPr lang="nl-NL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nl-NL"/>
              <a:t>Verzekeraars die als direct </a:t>
            </a:r>
            <a:r>
              <a:rPr lang="nl-NL" err="1"/>
              <a:t>writer</a:t>
            </a:r>
            <a:r>
              <a:rPr lang="nl-NL"/>
              <a:t> 100% risico’s afdekken veranderen acceptatie beleid </a:t>
            </a:r>
            <a:r>
              <a:rPr lang="nl-NL" err="1"/>
              <a:t>ivm</a:t>
            </a:r>
            <a:r>
              <a:rPr lang="nl-NL"/>
              <a:t> solvabiliteit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nl-NL">
              <a:cs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nl-NL">
                <a:cs typeface="Arial"/>
              </a:rPr>
              <a:t>Tussenpersoon dient nu actief te worden bij de continuatie in onderhandeling met verzekeraars </a:t>
            </a:r>
            <a:r>
              <a:rPr lang="nl-NL" err="1">
                <a:cs typeface="Arial"/>
              </a:rPr>
              <a:t>ipv</a:t>
            </a:r>
            <a:r>
              <a:rPr lang="nl-NL">
                <a:cs typeface="Arial"/>
              </a:rPr>
              <a:t> reactief afwachten op een continuatie voorstel. </a:t>
            </a:r>
          </a:p>
        </p:txBody>
      </p:sp>
    </p:spTree>
    <p:extLst>
      <p:ext uri="{BB962C8B-B14F-4D97-AF65-F5344CB8AC3E}">
        <p14:creationId xmlns:p14="http://schemas.microsoft.com/office/powerpoint/2010/main" val="454835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Onverzekerbare risico’s: kansen, oplossingen en mogelijkheden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/>
              <a:t>Oplossingen en mogelijkheden</a:t>
            </a:r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083E393-C0BF-4ED8-8545-7E4C90AFF83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  <p:sp>
        <p:nvSpPr>
          <p:cNvPr id="6" name="Rechthoek 5"/>
          <p:cNvSpPr/>
          <p:nvPr/>
        </p:nvSpPr>
        <p:spPr>
          <a:xfrm>
            <a:off x="660400" y="1276350"/>
            <a:ext cx="8083550" cy="390876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endParaRPr lang="nl-NL" b="1" u="sng"/>
          </a:p>
          <a:p>
            <a:endParaRPr lang="nl-NL" b="1" u="sng"/>
          </a:p>
          <a:p>
            <a:endParaRPr lang="nl-NL" b="1" u="sng"/>
          </a:p>
          <a:p>
            <a:r>
              <a:rPr lang="nl-NL" sz="2000" b="1"/>
              <a:t>1. Co-assurantie markt</a:t>
            </a:r>
            <a:endParaRPr lang="nl-NL" sz="2000">
              <a:cs typeface="Arial"/>
            </a:endParaRPr>
          </a:p>
          <a:p>
            <a:endParaRPr lang="nl-NL" sz="2000">
              <a:cs typeface="Arial"/>
            </a:endParaRPr>
          </a:p>
          <a:p>
            <a:pPr algn="just"/>
            <a:endParaRPr lang="nl-NL" sz="2000">
              <a:cs typeface="Arial"/>
            </a:endParaRPr>
          </a:p>
          <a:p>
            <a:pPr algn="just"/>
            <a:r>
              <a:rPr lang="nl-NL" sz="2000" b="1"/>
              <a:t>2. Bundeling verzekeringsportefeuilles</a:t>
            </a:r>
            <a:endParaRPr lang="nl-NL" sz="2000" b="1">
              <a:cs typeface="Arial"/>
            </a:endParaRPr>
          </a:p>
          <a:p>
            <a:pPr algn="just"/>
            <a:endParaRPr lang="nl-NL" sz="2000" b="1">
              <a:cs typeface="Arial"/>
            </a:endParaRPr>
          </a:p>
          <a:p>
            <a:pPr algn="just"/>
            <a:endParaRPr lang="nl-NL" sz="2000" b="1">
              <a:cs typeface="Arial"/>
            </a:endParaRPr>
          </a:p>
          <a:p>
            <a:pPr algn="just"/>
            <a:r>
              <a:rPr lang="nl-NL" sz="2000" b="1">
                <a:cs typeface="Arial"/>
              </a:rPr>
              <a:t>3. Samenwerking tussen makelaarshuis en tussenpersoon</a:t>
            </a:r>
            <a:endParaRPr lang="nl-NL" sz="2000"/>
          </a:p>
          <a:p>
            <a:pPr algn="just"/>
            <a:endParaRPr lang="nl-NL"/>
          </a:p>
          <a:p>
            <a:pPr algn="just"/>
            <a:endParaRPr lang="nl-NL">
              <a:cs typeface="Arial"/>
            </a:endParaRPr>
          </a:p>
          <a:p>
            <a:pPr algn="just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3356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Onverzekerbare risico’s: kansen, oplossingen en mogelijkheden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nl-NL" dirty="0"/>
              <a:t>Oplossingen en mogelijkheden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083E393-C0BF-4ED8-8545-7E4C90AFF83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© 2018 Willis Towers Watson. All rights reserved. Proprietary and Confidential. For Willis Towers Watson and Willis Towers Watson client use only.</a:t>
            </a:r>
            <a:endParaRPr lang="en-US"/>
          </a:p>
        </p:txBody>
      </p:sp>
      <p:sp>
        <p:nvSpPr>
          <p:cNvPr id="6" name="Rechthoek 5"/>
          <p:cNvSpPr/>
          <p:nvPr/>
        </p:nvSpPr>
        <p:spPr>
          <a:xfrm>
            <a:off x="746125" y="1341885"/>
            <a:ext cx="7607300" cy="467820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endParaRPr lang="nl-NL" b="1" u="sng">
              <a:cs typeface="Arial"/>
            </a:endParaRPr>
          </a:p>
          <a:p>
            <a:endParaRPr lang="nl-NL" dirty="0">
              <a:cs typeface="Arial"/>
            </a:endParaRPr>
          </a:p>
          <a:p>
            <a:pPr marL="171450" lvl="1" algn="just"/>
            <a:r>
              <a:rPr lang="nl-NL" sz="2000" b="1" dirty="0">
                <a:cs typeface="Arial"/>
              </a:rPr>
              <a:t>Conclusies:</a:t>
            </a:r>
          </a:p>
          <a:p>
            <a:pPr marL="171450" lvl="1" algn="just"/>
            <a:endParaRPr lang="nl-NL" dirty="0">
              <a:cs typeface="Arial"/>
            </a:endParaRPr>
          </a:p>
          <a:p>
            <a:pPr lvl="2" indent="-285750" algn="just">
              <a:buChar char="▪"/>
            </a:pPr>
            <a:r>
              <a:rPr lang="nl-NL" sz="2000" b="1" dirty="0">
                <a:cs typeface="Arial"/>
              </a:rPr>
              <a:t>Meer samenwerking (solidariteit) </a:t>
            </a:r>
          </a:p>
          <a:p>
            <a:pPr marL="628650" lvl="2" algn="just"/>
            <a:endParaRPr lang="nl-NL" sz="2000" b="1" dirty="0">
              <a:cs typeface="Arial"/>
            </a:endParaRPr>
          </a:p>
          <a:p>
            <a:pPr lvl="2" indent="-285750" algn="just">
              <a:buChar char="▪"/>
            </a:pPr>
            <a:r>
              <a:rPr lang="nl-NL" sz="2000" b="1" dirty="0">
                <a:cs typeface="Arial"/>
              </a:rPr>
              <a:t>Bundeling risico’s (</a:t>
            </a:r>
            <a:r>
              <a:rPr lang="nl-NL" sz="2000" b="1" dirty="0" err="1">
                <a:cs typeface="Arial"/>
              </a:rPr>
              <a:t>affinity</a:t>
            </a:r>
            <a:r>
              <a:rPr lang="nl-NL" sz="2000" b="1" dirty="0">
                <a:cs typeface="Arial"/>
              </a:rPr>
              <a:t>)</a:t>
            </a:r>
          </a:p>
          <a:p>
            <a:pPr marL="628650" lvl="2" algn="just"/>
            <a:endParaRPr lang="nl-NL" sz="2000" b="1" dirty="0">
              <a:cs typeface="Arial"/>
            </a:endParaRPr>
          </a:p>
          <a:p>
            <a:pPr lvl="2" indent="-285750" algn="just">
              <a:buChar char="▪"/>
            </a:pPr>
            <a:r>
              <a:rPr lang="nl-NL" sz="2000" b="1" dirty="0" err="1">
                <a:cs typeface="Arial"/>
              </a:rPr>
              <a:t>Pro-actieve</a:t>
            </a:r>
            <a:r>
              <a:rPr lang="nl-NL" sz="2000" b="1" dirty="0">
                <a:cs typeface="Arial"/>
              </a:rPr>
              <a:t> rol tussenpersoon in vroeg stadium </a:t>
            </a:r>
          </a:p>
          <a:p>
            <a:pPr marL="628650" lvl="2" algn="just"/>
            <a:r>
              <a:rPr lang="nl-NL" sz="2000" b="1" dirty="0">
                <a:cs typeface="Arial"/>
              </a:rPr>
              <a:t>    (risicomanager)</a:t>
            </a:r>
            <a:endParaRPr lang="nl-NL" b="1" dirty="0">
              <a:cs typeface="Arial"/>
            </a:endParaRPr>
          </a:p>
          <a:p>
            <a:pPr algn="just"/>
            <a:endParaRPr lang="nl-NL">
              <a:cs typeface="Arial"/>
            </a:endParaRPr>
          </a:p>
          <a:p>
            <a:pPr algn="just"/>
            <a:endParaRPr lang="nl-NL"/>
          </a:p>
          <a:p>
            <a:pPr algn="just"/>
            <a:endParaRPr lang="nl-NL" b="1" u="sng">
              <a:cs typeface="Arial"/>
            </a:endParaRPr>
          </a:p>
          <a:p>
            <a:pPr algn="just"/>
            <a:endParaRPr lang="nl-NL" sz="1600">
              <a:cs typeface="Arial"/>
            </a:endParaRPr>
          </a:p>
          <a:p>
            <a:pPr algn="just"/>
            <a:endParaRPr lang="nl-NL"/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21494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T_FOOTER" val="Watermark"/>
  <p:tag name="TAGPREFIX" val="WT_"/>
  <p:tag name="WT_TEMPLATENAME" val="WTW.pptx"/>
  <p:tag name="WT_CREATEDATE" val="14 March 2017"/>
  <p:tag name="WT_DPI" val="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W_FOOTER" val="Watermark"/>
  <p:tag name="WT_FOOTER" val="Watermark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WOHV7eKThSIJ0N3QoAnIQ"/>
</p:tagLst>
</file>

<file path=ppt/theme/theme1.xml><?xml version="1.0" encoding="utf-8"?>
<a:theme xmlns:a="http://schemas.openxmlformats.org/drawingml/2006/main" name="WTW">
  <a:themeElements>
    <a:clrScheme name="WTW Theme">
      <a:dk1>
        <a:sysClr val="windowText" lastClr="000000"/>
      </a:dk1>
      <a:lt1>
        <a:sysClr val="window" lastClr="FFFFFF"/>
      </a:lt1>
      <a:dk2>
        <a:srgbClr val="63666A"/>
      </a:dk2>
      <a:lt2>
        <a:srgbClr val="EEECE1"/>
      </a:lt2>
      <a:accent1>
        <a:srgbClr val="702082"/>
      </a:accent1>
      <a:accent2>
        <a:srgbClr val="FFB81C"/>
      </a:accent2>
      <a:accent3>
        <a:srgbClr val="00A0D2"/>
      </a:accent3>
      <a:accent4>
        <a:srgbClr val="C110A0"/>
      </a:accent4>
      <a:accent5>
        <a:srgbClr val="00C389"/>
      </a:accent5>
      <a:accent6>
        <a:srgbClr val="63666A"/>
      </a:accent6>
      <a:hlink>
        <a:srgbClr val="00A0D2"/>
      </a:hlink>
      <a:folHlink>
        <a:srgbClr val="63666A"/>
      </a:folHlink>
    </a:clrScheme>
    <a:fontScheme name="Willis Towers Wats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WTW Light Gray">
      <a:srgbClr val="D8DBD8"/>
    </a:custClr>
    <a:custClr name="WTW Light Violet">
      <a:srgbClr val="D8D7DF"/>
    </a:custClr>
    <a:custClr name="WTW Pink">
      <a:srgbClr val="DDD0CF"/>
    </a:custClr>
    <a:custClr name="WTW Light Blue">
      <a:srgbClr val="C8D7DF"/>
    </a:custClr>
    <a:custClr name="WTW Light Green">
      <a:srgbClr val="D9E6DC"/>
    </a:custClr>
    <a:custClr name="WTW Light Sand">
      <a:srgbClr val="EFEEDE"/>
    </a:custClr>
  </a:custClrLst>
  <a:extLst>
    <a:ext uri="{05A4C25C-085E-4340-85A3-A5531E510DB2}">
      <thm15:themeFamily xmlns:thm15="http://schemas.microsoft.com/office/thememl/2012/main" name="Presentation2" id="{390D9F68-8868-4B21-9FB6-13C3232A8E4F}" vid="{5DB9451D-CFBA-497A-BE26-2C5E7D8B12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E9851326EF644BADBB3C677D1BC093" ma:contentTypeVersion="11" ma:contentTypeDescription="Een nieuw document maken." ma:contentTypeScope="" ma:versionID="3915b79b83bd7d6b8a9d8ff5be4627ad">
  <xsd:schema xmlns:xsd="http://www.w3.org/2001/XMLSchema" xmlns:xs="http://www.w3.org/2001/XMLSchema" xmlns:p="http://schemas.microsoft.com/office/2006/metadata/properties" xmlns:ns2="4e6dd7ed-8390-4b70-b816-57e041ea27dc" xmlns:ns3="57f0ea1c-bd1e-4bc4-9e0e-fb77be01f5be" targetNamespace="http://schemas.microsoft.com/office/2006/metadata/properties" ma:root="true" ma:fieldsID="1557d146d40de300ececae83c07bf5e7" ns2:_="" ns3:_="">
    <xsd:import namespace="4e6dd7ed-8390-4b70-b816-57e041ea27dc"/>
    <xsd:import namespace="57f0ea1c-bd1e-4bc4-9e0e-fb77be01f5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Datum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6dd7ed-8390-4b70-b816-57e041ea27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Datum" ma:index="16" nillable="true" ma:displayName="Datum" ma:format="DateOnly" ma:internalName="Datum">
      <xsd:simpleType>
        <xsd:restriction base="dms:DateTime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f0ea1c-bd1e-4bc4-9e0e-fb77be01f5b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um xmlns="4e6dd7ed-8390-4b70-b816-57e041ea27dc" xsi:nil="true"/>
    <SharedWithUsers xmlns="57f0ea1c-bd1e-4bc4-9e0e-fb77be01f5be">
      <UserInfo>
        <DisplayName>Enno Wiertsema</DisplayName>
        <AccountId>14</AccountId>
        <AccountType/>
      </UserInfo>
      <UserInfo>
        <DisplayName>Ludger de Bruijn</DisplayName>
        <AccountId>19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D511C4-C6E1-4E0C-B27B-ED7E17A63265}">
  <ds:schemaRefs>
    <ds:schemaRef ds:uri="4e6dd7ed-8390-4b70-b816-57e041ea27dc"/>
    <ds:schemaRef ds:uri="57f0ea1c-bd1e-4bc4-9e0e-fb77be01f5b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190B37A-8FCE-4AC6-8DA3-20F64EA8AB75}">
  <ds:schemaRefs>
    <ds:schemaRef ds:uri="4e6dd7ed-8390-4b70-b816-57e041ea27dc"/>
    <ds:schemaRef ds:uri="57f0ea1c-bd1e-4bc4-9e0e-fb77be01f5b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B133723-D50F-4E3D-A7E1-5C2FBC03B6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Diavoorstelling (4:3)</PresentationFormat>
  <Slides>4</Slides>
  <Notes>0</Notes>
  <HiddenSlides>0</HiddenSlide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WTW</vt:lpstr>
      <vt:lpstr>Business Review – CRB The Netherlands  London, September 14th 2018</vt:lpstr>
      <vt:lpstr>Onverzekerbare risico’s: kansen, oplossingen en mogelijkheden </vt:lpstr>
      <vt:lpstr>Onverzekerbare risico’s: kansen, oplossingen en mogelijkheden</vt:lpstr>
      <vt:lpstr>Onverzekerbare risico’s: kansen, oplossingen en mogelijkheden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Ellen Fuccella (Mkt/Corp, White Plains)</dc:creator>
  <cp:revision>15</cp:revision>
  <cp:lastPrinted>1601-01-01T00:00:00Z</cp:lastPrinted>
  <dcterms:created xsi:type="dcterms:W3CDTF">1601-01-01T00:00:00Z</dcterms:created>
  <dcterms:modified xsi:type="dcterms:W3CDTF">2018-09-18T20:35:00Z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atermark">
    <vt:lpwstr/>
  </property>
  <property fmtid="{D5CDD505-2E9C-101B-9397-08002B2CF9AE}" pid="3" name="_NewReviewCycle">
    <vt:lpwstr/>
  </property>
  <property fmtid="{D5CDD505-2E9C-101B-9397-08002B2CF9AE}" pid="4" name="_AdHocReviewCycleID">
    <vt:i4>-1529312743</vt:i4>
  </property>
  <property fmtid="{D5CDD505-2E9C-101B-9397-08002B2CF9AE}" pid="5" name="_EmailSubject">
    <vt:lpwstr>Zakelijk Platform (PP Presentatie)</vt:lpwstr>
  </property>
  <property fmtid="{D5CDD505-2E9C-101B-9397-08002B2CF9AE}" pid="6" name="_AuthorEmail">
    <vt:lpwstr>Jeroen.Everling@WillisTowersWatson.com</vt:lpwstr>
  </property>
  <property fmtid="{D5CDD505-2E9C-101B-9397-08002B2CF9AE}" pid="7" name="_AuthorEmailDisplayName">
    <vt:lpwstr>Everling, Jeroen</vt:lpwstr>
  </property>
  <property fmtid="{D5CDD505-2E9C-101B-9397-08002B2CF9AE}" pid="8" name="_PreviousAdHocReviewCycleID">
    <vt:i4>1080565348</vt:i4>
  </property>
  <property fmtid="{D5CDD505-2E9C-101B-9397-08002B2CF9AE}" pid="9" name="ContentTypeId">
    <vt:lpwstr>0x01010022E9851326EF644BADBB3C677D1BC093</vt:lpwstr>
  </property>
</Properties>
</file>