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handoutMasterIdLst>
    <p:handoutMasterId r:id="rId41"/>
  </p:handoutMasterIdLst>
  <p:sldIdLst>
    <p:sldId id="273" r:id="rId5"/>
    <p:sldId id="274" r:id="rId6"/>
    <p:sldId id="275" r:id="rId7"/>
    <p:sldId id="276" r:id="rId8"/>
    <p:sldId id="277" r:id="rId9"/>
    <p:sldId id="278" r:id="rId10"/>
    <p:sldId id="279" r:id="rId11"/>
    <p:sldId id="280" r:id="rId12"/>
    <p:sldId id="320" r:id="rId13"/>
    <p:sldId id="282" r:id="rId14"/>
    <p:sldId id="283" r:id="rId15"/>
    <p:sldId id="284" r:id="rId16"/>
    <p:sldId id="285" r:id="rId17"/>
    <p:sldId id="287" r:id="rId18"/>
    <p:sldId id="288" r:id="rId19"/>
    <p:sldId id="319" r:id="rId20"/>
    <p:sldId id="290" r:id="rId21"/>
    <p:sldId id="291" r:id="rId22"/>
    <p:sldId id="294" r:id="rId23"/>
    <p:sldId id="296" r:id="rId24"/>
    <p:sldId id="297" r:id="rId25"/>
    <p:sldId id="298" r:id="rId26"/>
    <p:sldId id="299" r:id="rId27"/>
    <p:sldId id="300" r:id="rId28"/>
    <p:sldId id="301" r:id="rId29"/>
    <p:sldId id="303" r:id="rId30"/>
    <p:sldId id="304" r:id="rId31"/>
    <p:sldId id="305" r:id="rId32"/>
    <p:sldId id="311" r:id="rId33"/>
    <p:sldId id="312" r:id="rId34"/>
    <p:sldId id="313" r:id="rId35"/>
    <p:sldId id="314" r:id="rId36"/>
    <p:sldId id="315" r:id="rId37"/>
    <p:sldId id="317" r:id="rId38"/>
    <p:sldId id="31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3">
          <p15:clr>
            <a:srgbClr val="A4A3A4"/>
          </p15:clr>
        </p15:guide>
        <p15:guide id="2"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ederik de Moe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C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28" autoAdjust="0"/>
  </p:normalViewPr>
  <p:slideViewPr>
    <p:cSldViewPr snapToGrid="0" snapToObjects="1">
      <p:cViewPr varScale="1">
        <p:scale>
          <a:sx n="87" d="100"/>
          <a:sy n="87" d="100"/>
        </p:scale>
        <p:origin x="900" y="51"/>
      </p:cViewPr>
      <p:guideLst>
        <p:guide orient="horz" pos="1013"/>
        <p:guide pos="28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rie van Looij" userId="S::j.van.looij@adfiz.nl::34bf7bda-14f2-4a7e-99ad-f59caf9695a0" providerId="AD" clId="Web-{F5410E06-9037-4537-8104-BC793998E23B}"/>
    <pc:docChg chg="modSld">
      <pc:chgData name="Joerie van Looij" userId="S::j.van.looij@adfiz.nl::34bf7bda-14f2-4a7e-99ad-f59caf9695a0" providerId="AD" clId="Web-{F5410E06-9037-4537-8104-BC793998E23B}" dt="2018-05-22T14:06:50.344" v="116" actId="20577"/>
      <pc:docMkLst>
        <pc:docMk/>
      </pc:docMkLst>
      <pc:sldChg chg="modSp">
        <pc:chgData name="Joerie van Looij" userId="S::j.van.looij@adfiz.nl::34bf7bda-14f2-4a7e-99ad-f59caf9695a0" providerId="AD" clId="Web-{F5410E06-9037-4537-8104-BC793998E23B}" dt="2018-05-22T13:58:50.144" v="17" actId="20577"/>
        <pc:sldMkLst>
          <pc:docMk/>
          <pc:sldMk cId="61187587" sldId="273"/>
        </pc:sldMkLst>
        <pc:spChg chg="mod">
          <ac:chgData name="Joerie van Looij" userId="S::j.van.looij@adfiz.nl::34bf7bda-14f2-4a7e-99ad-f59caf9695a0" providerId="AD" clId="Web-{F5410E06-9037-4537-8104-BC793998E23B}" dt="2018-05-22T13:58:50.144" v="17" actId="20577"/>
          <ac:spMkLst>
            <pc:docMk/>
            <pc:sldMk cId="61187587" sldId="273"/>
            <ac:spMk id="3" creationId="{00000000-0000-0000-0000-000000000000}"/>
          </ac:spMkLst>
        </pc:spChg>
      </pc:sldChg>
      <pc:sldChg chg="modSp">
        <pc:chgData name="Joerie van Looij" userId="S::j.van.looij@adfiz.nl::34bf7bda-14f2-4a7e-99ad-f59caf9695a0" providerId="AD" clId="Web-{F5410E06-9037-4537-8104-BC793998E23B}" dt="2018-05-22T13:58:39.487" v="10" actId="20577"/>
        <pc:sldMkLst>
          <pc:docMk/>
          <pc:sldMk cId="3108188654" sldId="274"/>
        </pc:sldMkLst>
        <pc:spChg chg="mod">
          <ac:chgData name="Joerie van Looij" userId="S::j.van.looij@adfiz.nl::34bf7bda-14f2-4a7e-99ad-f59caf9695a0" providerId="AD" clId="Web-{F5410E06-9037-4537-8104-BC793998E23B}" dt="2018-05-22T13:58:39.487" v="10" actId="20577"/>
          <ac:spMkLst>
            <pc:docMk/>
            <pc:sldMk cId="3108188654" sldId="274"/>
            <ac:spMk id="17411" creationId="{F3529DC6-BD2B-450E-8591-33756CC26B85}"/>
          </ac:spMkLst>
        </pc:spChg>
      </pc:sldChg>
      <pc:sldChg chg="modSp">
        <pc:chgData name="Joerie van Looij" userId="S::j.van.looij@adfiz.nl::34bf7bda-14f2-4a7e-99ad-f59caf9695a0" providerId="AD" clId="Web-{F5410E06-9037-4537-8104-BC793998E23B}" dt="2018-05-22T14:03:40.855" v="68" actId="20577"/>
        <pc:sldMkLst>
          <pc:docMk/>
          <pc:sldMk cId="961579348" sldId="283"/>
        </pc:sldMkLst>
        <pc:spChg chg="mod">
          <ac:chgData name="Joerie van Looij" userId="S::j.van.looij@adfiz.nl::34bf7bda-14f2-4a7e-99ad-f59caf9695a0" providerId="AD" clId="Web-{F5410E06-9037-4537-8104-BC793998E23B}" dt="2018-05-22T14:03:40.855" v="68" actId="20577"/>
          <ac:spMkLst>
            <pc:docMk/>
            <pc:sldMk cId="961579348" sldId="283"/>
            <ac:spMk id="4" creationId="{16651CD1-F3F7-483A-8A64-6334A02F81CC}"/>
          </ac:spMkLst>
        </pc:spChg>
      </pc:sldChg>
      <pc:sldChg chg="modSp">
        <pc:chgData name="Joerie van Looij" userId="S::j.van.looij@adfiz.nl::34bf7bda-14f2-4a7e-99ad-f59caf9695a0" providerId="AD" clId="Web-{F5410E06-9037-4537-8104-BC793998E23B}" dt="2018-05-22T14:05:51.796" v="97" actId="20577"/>
        <pc:sldMkLst>
          <pc:docMk/>
          <pc:sldMk cId="563799517" sldId="284"/>
        </pc:sldMkLst>
        <pc:spChg chg="mod">
          <ac:chgData name="Joerie van Looij" userId="S::j.van.looij@adfiz.nl::34bf7bda-14f2-4a7e-99ad-f59caf9695a0" providerId="AD" clId="Web-{F5410E06-9037-4537-8104-BC793998E23B}" dt="2018-05-22T14:05:51.796" v="97" actId="20577"/>
          <ac:spMkLst>
            <pc:docMk/>
            <pc:sldMk cId="563799517" sldId="284"/>
            <ac:spMk id="7" creationId="{0CCA430A-7225-40A9-B698-BB012FC9F690}"/>
          </ac:spMkLst>
        </pc:spChg>
      </pc:sldChg>
      <pc:sldChg chg="addSp modSp">
        <pc:chgData name="Joerie van Looij" userId="S::j.van.looij@adfiz.nl::34bf7bda-14f2-4a7e-99ad-f59caf9695a0" providerId="AD" clId="Web-{F5410E06-9037-4537-8104-BC793998E23B}" dt="2018-05-22T14:06:48.828" v="114" actId="20577"/>
        <pc:sldMkLst>
          <pc:docMk/>
          <pc:sldMk cId="1900899043" sldId="285"/>
        </pc:sldMkLst>
        <pc:spChg chg="add mod">
          <ac:chgData name="Joerie van Looij" userId="S::j.van.looij@adfiz.nl::34bf7bda-14f2-4a7e-99ad-f59caf9695a0" providerId="AD" clId="Web-{F5410E06-9037-4537-8104-BC793998E23B}" dt="2018-05-22T14:06:28.938" v="112" actId="20577"/>
          <ac:spMkLst>
            <pc:docMk/>
            <pc:sldMk cId="1900899043" sldId="285"/>
            <ac:spMk id="2" creationId="{1939C2DD-8B68-4479-9BD5-9F8FA0D00B3E}"/>
          </ac:spMkLst>
        </pc:spChg>
        <pc:spChg chg="mod">
          <ac:chgData name="Joerie van Looij" userId="S::j.van.looij@adfiz.nl::34bf7bda-14f2-4a7e-99ad-f59caf9695a0" providerId="AD" clId="Web-{F5410E06-9037-4537-8104-BC793998E23B}" dt="2018-05-22T14:06:48.828" v="114" actId="20577"/>
          <ac:spMkLst>
            <pc:docMk/>
            <pc:sldMk cId="1900899043" sldId="285"/>
            <ac:spMk id="8" creationId="{00000000-0000-0000-0000-000000000000}"/>
          </ac:spMkLst>
        </pc:spChg>
      </pc:sldChg>
      <pc:sldChg chg="addSp delSp modSp">
        <pc:chgData name="Joerie van Looij" userId="S::j.van.looij@adfiz.nl::34bf7bda-14f2-4a7e-99ad-f59caf9695a0" providerId="AD" clId="Web-{F5410E06-9037-4537-8104-BC793998E23B}" dt="2018-05-22T14:05:16.951" v="93" actId="1076"/>
        <pc:sldMkLst>
          <pc:docMk/>
          <pc:sldMk cId="1734569642" sldId="320"/>
        </pc:sldMkLst>
        <pc:spChg chg="mod">
          <ac:chgData name="Joerie van Looij" userId="S::j.van.looij@adfiz.nl::34bf7bda-14f2-4a7e-99ad-f59caf9695a0" providerId="AD" clId="Web-{F5410E06-9037-4537-8104-BC793998E23B}" dt="2018-05-22T13:59:55.896" v="40" actId="20577"/>
          <ac:spMkLst>
            <pc:docMk/>
            <pc:sldMk cId="1734569642" sldId="320"/>
            <ac:spMk id="2" creationId="{0098768D-70D8-4511-80D9-32C33AA9931B}"/>
          </ac:spMkLst>
        </pc:spChg>
        <pc:spChg chg="mod">
          <ac:chgData name="Joerie van Looij" userId="S::j.van.looij@adfiz.nl::34bf7bda-14f2-4a7e-99ad-f59caf9695a0" providerId="AD" clId="Web-{F5410E06-9037-4537-8104-BC793998E23B}" dt="2018-05-22T14:04:33.450" v="80" actId="14100"/>
          <ac:spMkLst>
            <pc:docMk/>
            <pc:sldMk cId="1734569642" sldId="320"/>
            <ac:spMk id="3" creationId="{8AF3BEBD-A4B2-4E17-AF80-E2CE8BB518A8}"/>
          </ac:spMkLst>
        </pc:spChg>
        <pc:spChg chg="add del mod">
          <ac:chgData name="Joerie van Looij" userId="S::j.van.looij@adfiz.nl::34bf7bda-14f2-4a7e-99ad-f59caf9695a0" providerId="AD" clId="Web-{F5410E06-9037-4537-8104-BC793998E23B}" dt="2018-05-22T14:02:10.977" v="57" actId="1076"/>
          <ac:spMkLst>
            <pc:docMk/>
            <pc:sldMk cId="1734569642" sldId="320"/>
            <ac:spMk id="4" creationId="{665A4955-67AC-487B-8B4B-DEAE4CAACCCD}"/>
          </ac:spMkLst>
        </pc:spChg>
        <pc:spChg chg="add del mod">
          <ac:chgData name="Joerie van Looij" userId="S::j.van.looij@adfiz.nl::34bf7bda-14f2-4a7e-99ad-f59caf9695a0" providerId="AD" clId="Web-{F5410E06-9037-4537-8104-BC793998E23B}" dt="2018-05-22T14:01:52.039" v="55" actId="1076"/>
          <ac:spMkLst>
            <pc:docMk/>
            <pc:sldMk cId="1734569642" sldId="320"/>
            <ac:spMk id="6" creationId="{6F34680E-9C00-47A8-AC12-9A7523535211}"/>
          </ac:spMkLst>
        </pc:spChg>
        <pc:spChg chg="add del mod">
          <ac:chgData name="Joerie van Looij" userId="S::j.van.looij@adfiz.nl::34bf7bda-14f2-4a7e-99ad-f59caf9695a0" providerId="AD" clId="Web-{F5410E06-9037-4537-8104-BC793998E23B}" dt="2018-05-22T14:02:46.197" v="63" actId="1076"/>
          <ac:spMkLst>
            <pc:docMk/>
            <pc:sldMk cId="1734569642" sldId="320"/>
            <ac:spMk id="7" creationId="{F654CA0D-3DFB-4583-8732-089EEF312DB1}"/>
          </ac:spMkLst>
        </pc:spChg>
        <pc:spChg chg="add del mod">
          <ac:chgData name="Joerie van Looij" userId="S::j.van.looij@adfiz.nl::34bf7bda-14f2-4a7e-99ad-f59caf9695a0" providerId="AD" clId="Web-{F5410E06-9037-4537-8104-BC793998E23B}" dt="2018-05-22T14:03:17.213" v="67" actId="1076"/>
          <ac:spMkLst>
            <pc:docMk/>
            <pc:sldMk cId="1734569642" sldId="320"/>
            <ac:spMk id="8" creationId="{CC86FAF6-E651-4FDE-BF48-3047861F4AC3}"/>
          </ac:spMkLst>
        </pc:spChg>
        <pc:spChg chg="add mod">
          <ac:chgData name="Joerie van Looij" userId="S::j.van.looij@adfiz.nl::34bf7bda-14f2-4a7e-99ad-f59caf9695a0" providerId="AD" clId="Web-{F5410E06-9037-4537-8104-BC793998E23B}" dt="2018-05-22T14:05:16.951" v="93" actId="1076"/>
          <ac:spMkLst>
            <pc:docMk/>
            <pc:sldMk cId="1734569642" sldId="320"/>
            <ac:spMk id="9" creationId="{21C8FAEC-040B-40D1-AE5D-88DB1B01FF52}"/>
          </ac:spMkLst>
        </pc:spChg>
      </pc:sldChg>
    </pc:docChg>
  </pc:docChgLst>
  <pc:docChgLst>
    <pc:chgData name="Dorien Aaftink" userId="S::d.aaftink@adfiz.nl::461c16ce-c14e-445c-8565-44548d6bfe66" providerId="AD" clId="Web-{B29BDD0A-D693-434A-830D-0766B4D70E53}"/>
    <pc:docChg chg="addSld delSld modSld">
      <pc:chgData name="Dorien Aaftink" userId="S::d.aaftink@adfiz.nl::461c16ce-c14e-445c-8565-44548d6bfe66" providerId="AD" clId="Web-{B29BDD0A-D693-434A-830D-0766B4D70E53}" dt="2018-05-22T10:26:23.275" v="742" actId="20577"/>
      <pc:docMkLst>
        <pc:docMk/>
      </pc:docMkLst>
      <pc:sldChg chg="modSp">
        <pc:chgData name="Dorien Aaftink" userId="S::d.aaftink@adfiz.nl::461c16ce-c14e-445c-8565-44548d6bfe66" providerId="AD" clId="Web-{B29BDD0A-D693-434A-830D-0766B4D70E53}" dt="2018-05-22T10:26:22.650" v="740" actId="20577"/>
        <pc:sldMkLst>
          <pc:docMk/>
          <pc:sldMk cId="61187587" sldId="273"/>
        </pc:sldMkLst>
        <pc:spChg chg="mod">
          <ac:chgData name="Dorien Aaftink" userId="S::d.aaftink@adfiz.nl::461c16ce-c14e-445c-8565-44548d6bfe66" providerId="AD" clId="Web-{B29BDD0A-D693-434A-830D-0766B4D70E53}" dt="2018-05-22T10:26:22.650" v="740" actId="20577"/>
          <ac:spMkLst>
            <pc:docMk/>
            <pc:sldMk cId="61187587" sldId="273"/>
            <ac:spMk id="3" creationId="{00000000-0000-0000-0000-000000000000}"/>
          </ac:spMkLst>
        </pc:spChg>
        <pc:spChg chg="mod">
          <ac:chgData name="Dorien Aaftink" userId="S::d.aaftink@adfiz.nl::461c16ce-c14e-445c-8565-44548d6bfe66" providerId="AD" clId="Web-{B29BDD0A-D693-434A-830D-0766B4D70E53}" dt="2018-05-22T09:56:24.807" v="5" actId="20577"/>
          <ac:spMkLst>
            <pc:docMk/>
            <pc:sldMk cId="61187587" sldId="273"/>
            <ac:spMk id="7" creationId="{F6B3FBAC-AEB7-4D54-BA73-D01889139A23}"/>
          </ac:spMkLst>
        </pc:spChg>
      </pc:sldChg>
      <pc:sldChg chg="modSp">
        <pc:chgData name="Dorien Aaftink" userId="S::d.aaftink@adfiz.nl::461c16ce-c14e-445c-8565-44548d6bfe66" providerId="AD" clId="Web-{B29BDD0A-D693-434A-830D-0766B4D70E53}" dt="2018-05-22T09:56:35.823" v="14" actId="20577"/>
        <pc:sldMkLst>
          <pc:docMk/>
          <pc:sldMk cId="3108188654" sldId="274"/>
        </pc:sldMkLst>
        <pc:spChg chg="mod">
          <ac:chgData name="Dorien Aaftink" userId="S::d.aaftink@adfiz.nl::461c16ce-c14e-445c-8565-44548d6bfe66" providerId="AD" clId="Web-{B29BDD0A-D693-434A-830D-0766B4D70E53}" dt="2018-05-22T09:56:35.823" v="14" actId="20577"/>
          <ac:spMkLst>
            <pc:docMk/>
            <pc:sldMk cId="3108188654" sldId="274"/>
            <ac:spMk id="17411" creationId="{F3529DC6-BD2B-450E-8591-33756CC26B85}"/>
          </ac:spMkLst>
        </pc:spChg>
      </pc:sldChg>
      <pc:sldChg chg="modSp">
        <pc:chgData name="Dorien Aaftink" userId="S::d.aaftink@adfiz.nl::461c16ce-c14e-445c-8565-44548d6bfe66" providerId="AD" clId="Web-{B29BDD0A-D693-434A-830D-0766B4D70E53}" dt="2018-05-22T09:56:51.729" v="19" actId="20577"/>
        <pc:sldMkLst>
          <pc:docMk/>
          <pc:sldMk cId="1381860410" sldId="277"/>
        </pc:sldMkLst>
        <pc:spChg chg="mod">
          <ac:chgData name="Dorien Aaftink" userId="S::d.aaftink@adfiz.nl::461c16ce-c14e-445c-8565-44548d6bfe66" providerId="AD" clId="Web-{B29BDD0A-D693-434A-830D-0766B4D70E53}" dt="2018-05-22T09:56:51.729" v="19" actId="20577"/>
          <ac:spMkLst>
            <pc:docMk/>
            <pc:sldMk cId="1381860410" sldId="277"/>
            <ac:spMk id="2" creationId="{E9A7D7E2-7CEC-409A-9875-F47C6185C884}"/>
          </ac:spMkLst>
        </pc:spChg>
      </pc:sldChg>
      <pc:sldChg chg="modSp del">
        <pc:chgData name="Dorien Aaftink" userId="S::d.aaftink@adfiz.nl::461c16ce-c14e-445c-8565-44548d6bfe66" providerId="AD" clId="Web-{B29BDD0A-D693-434A-830D-0766B4D70E53}" dt="2018-05-22T09:58:22.732" v="39" actId="20577"/>
        <pc:sldMkLst>
          <pc:docMk/>
          <pc:sldMk cId="1555182512" sldId="281"/>
        </pc:sldMkLst>
        <pc:spChg chg="mod">
          <ac:chgData name="Dorien Aaftink" userId="S::d.aaftink@adfiz.nl::461c16ce-c14e-445c-8565-44548d6bfe66" providerId="AD" clId="Web-{B29BDD0A-D693-434A-830D-0766B4D70E53}" dt="2018-05-22T09:57:28.715" v="26" actId="20577"/>
          <ac:spMkLst>
            <pc:docMk/>
            <pc:sldMk cId="1555182512" sldId="281"/>
            <ac:spMk id="2" creationId="{0098768D-70D8-4511-80D9-32C33AA9931B}"/>
          </ac:spMkLst>
        </pc:spChg>
        <pc:spChg chg="mod">
          <ac:chgData name="Dorien Aaftink" userId="S::d.aaftink@adfiz.nl::461c16ce-c14e-445c-8565-44548d6bfe66" providerId="AD" clId="Web-{B29BDD0A-D693-434A-830D-0766B4D70E53}" dt="2018-05-22T09:58:10.888" v="37" actId="20577"/>
          <ac:spMkLst>
            <pc:docMk/>
            <pc:sldMk cId="1555182512" sldId="281"/>
            <ac:spMk id="3" creationId="{8AF3BEBD-A4B2-4E17-AF80-E2CE8BB518A8}"/>
          </ac:spMkLst>
        </pc:spChg>
      </pc:sldChg>
      <pc:sldChg chg="modSp">
        <pc:chgData name="Dorien Aaftink" userId="S::d.aaftink@adfiz.nl::461c16ce-c14e-445c-8565-44548d6bfe66" providerId="AD" clId="Web-{B29BDD0A-D693-434A-830D-0766B4D70E53}" dt="2018-05-22T10:10:55.595" v="403" actId="20577"/>
        <pc:sldMkLst>
          <pc:docMk/>
          <pc:sldMk cId="961579348" sldId="283"/>
        </pc:sldMkLst>
        <pc:spChg chg="mod">
          <ac:chgData name="Dorien Aaftink" userId="S::d.aaftink@adfiz.nl::461c16ce-c14e-445c-8565-44548d6bfe66" providerId="AD" clId="Web-{B29BDD0A-D693-434A-830D-0766B4D70E53}" dt="2018-05-22T10:10:55.595" v="403" actId="20577"/>
          <ac:spMkLst>
            <pc:docMk/>
            <pc:sldMk cId="961579348" sldId="283"/>
            <ac:spMk id="4" creationId="{16651CD1-F3F7-483A-8A64-6334A02F81CC}"/>
          </ac:spMkLst>
        </pc:spChg>
      </pc:sldChg>
      <pc:sldChg chg="modSp">
        <pc:chgData name="Dorien Aaftink" userId="S::d.aaftink@adfiz.nl::461c16ce-c14e-445c-8565-44548d6bfe66" providerId="AD" clId="Web-{B29BDD0A-D693-434A-830D-0766B4D70E53}" dt="2018-05-22T10:11:01.923" v="405" actId="20577"/>
        <pc:sldMkLst>
          <pc:docMk/>
          <pc:sldMk cId="563799517" sldId="284"/>
        </pc:sldMkLst>
        <pc:spChg chg="mod">
          <ac:chgData name="Dorien Aaftink" userId="S::d.aaftink@adfiz.nl::461c16ce-c14e-445c-8565-44548d6bfe66" providerId="AD" clId="Web-{B29BDD0A-D693-434A-830D-0766B4D70E53}" dt="2018-05-22T10:11:01.923" v="405" actId="20577"/>
          <ac:spMkLst>
            <pc:docMk/>
            <pc:sldMk cId="563799517" sldId="284"/>
            <ac:spMk id="7" creationId="{0CCA430A-7225-40A9-B698-BB012FC9F690}"/>
          </ac:spMkLst>
        </pc:spChg>
      </pc:sldChg>
      <pc:sldChg chg="modSp">
        <pc:chgData name="Dorien Aaftink" userId="S::d.aaftink@adfiz.nl::461c16ce-c14e-445c-8565-44548d6bfe66" providerId="AD" clId="Web-{B29BDD0A-D693-434A-830D-0766B4D70E53}" dt="2018-05-22T10:06:58.417" v="330" actId="20577"/>
        <pc:sldMkLst>
          <pc:docMk/>
          <pc:sldMk cId="1900899043" sldId="285"/>
        </pc:sldMkLst>
        <pc:spChg chg="mod">
          <ac:chgData name="Dorien Aaftink" userId="S::d.aaftink@adfiz.nl::461c16ce-c14e-445c-8565-44548d6bfe66" providerId="AD" clId="Web-{B29BDD0A-D693-434A-830D-0766B4D70E53}" dt="2018-05-22T10:06:43.885" v="312" actId="20577"/>
          <ac:spMkLst>
            <pc:docMk/>
            <pc:sldMk cId="1900899043" sldId="285"/>
            <ac:spMk id="4" creationId="{8D5EE943-56AD-48FB-B55C-253A7DBE4109}"/>
          </ac:spMkLst>
        </pc:spChg>
        <pc:spChg chg="mod">
          <ac:chgData name="Dorien Aaftink" userId="S::d.aaftink@adfiz.nl::461c16ce-c14e-445c-8565-44548d6bfe66" providerId="AD" clId="Web-{B29BDD0A-D693-434A-830D-0766B4D70E53}" dt="2018-05-22T10:06:58.417" v="330" actId="20577"/>
          <ac:spMkLst>
            <pc:docMk/>
            <pc:sldMk cId="1900899043" sldId="285"/>
            <ac:spMk id="8" creationId="{00000000-0000-0000-0000-000000000000}"/>
          </ac:spMkLst>
        </pc:spChg>
      </pc:sldChg>
      <pc:sldChg chg="del">
        <pc:chgData name="Dorien Aaftink" userId="S::d.aaftink@adfiz.nl::461c16ce-c14e-445c-8565-44548d6bfe66" providerId="AD" clId="Web-{B29BDD0A-D693-434A-830D-0766B4D70E53}" dt="2018-05-22T09:59:48.468" v="132" actId="20577"/>
        <pc:sldMkLst>
          <pc:docMk/>
          <pc:sldMk cId="2285253498" sldId="286"/>
        </pc:sldMkLst>
      </pc:sldChg>
      <pc:sldChg chg="delSp modSp">
        <pc:chgData name="Dorien Aaftink" userId="S::d.aaftink@adfiz.nl::461c16ce-c14e-445c-8565-44548d6bfe66" providerId="AD" clId="Web-{B29BDD0A-D693-434A-830D-0766B4D70E53}" dt="2018-05-22T10:08:32.419" v="360" actId="20577"/>
        <pc:sldMkLst>
          <pc:docMk/>
          <pc:sldMk cId="3843141723" sldId="287"/>
        </pc:sldMkLst>
        <pc:spChg chg="mod">
          <ac:chgData name="Dorien Aaftink" userId="S::d.aaftink@adfiz.nl::461c16ce-c14e-445c-8565-44548d6bfe66" providerId="AD" clId="Web-{B29BDD0A-D693-434A-830D-0766B4D70E53}" dt="2018-05-22T10:07:06.261" v="337" actId="20577"/>
          <ac:spMkLst>
            <pc:docMk/>
            <pc:sldMk cId="3843141723" sldId="287"/>
            <ac:spMk id="3" creationId="{E0A4B4B0-7E31-4969-9CD6-1BA7F2504897}"/>
          </ac:spMkLst>
        </pc:spChg>
        <pc:spChg chg="mod">
          <ac:chgData name="Dorien Aaftink" userId="S::d.aaftink@adfiz.nl::461c16ce-c14e-445c-8565-44548d6bfe66" providerId="AD" clId="Web-{B29BDD0A-D693-434A-830D-0766B4D70E53}" dt="2018-05-22T10:08:32.419" v="360" actId="20577"/>
          <ac:spMkLst>
            <pc:docMk/>
            <pc:sldMk cId="3843141723" sldId="287"/>
            <ac:spMk id="4" creationId="{274EB941-91A1-44E1-9DAD-899A94B4DEBE}"/>
          </ac:spMkLst>
        </pc:spChg>
        <pc:picChg chg="del">
          <ac:chgData name="Dorien Aaftink" userId="S::d.aaftink@adfiz.nl::461c16ce-c14e-445c-8565-44548d6bfe66" providerId="AD" clId="Web-{B29BDD0A-D693-434A-830D-0766B4D70E53}" dt="2018-05-22T09:59:53.468" v="133" actId="20577"/>
          <ac:picMkLst>
            <pc:docMk/>
            <pc:sldMk cId="3843141723" sldId="287"/>
            <ac:picMk id="6" creationId="{9C6E2FD4-5257-47EE-B7C4-543526D97314}"/>
          </ac:picMkLst>
        </pc:picChg>
      </pc:sldChg>
      <pc:sldChg chg="modSp">
        <pc:chgData name="Dorien Aaftink" userId="S::d.aaftink@adfiz.nl::461c16ce-c14e-445c-8565-44548d6bfe66" providerId="AD" clId="Web-{B29BDD0A-D693-434A-830D-0766B4D70E53}" dt="2018-05-22T10:12:28.863" v="431" actId="20577"/>
        <pc:sldMkLst>
          <pc:docMk/>
          <pc:sldMk cId="3048890218" sldId="290"/>
        </pc:sldMkLst>
        <pc:spChg chg="mod">
          <ac:chgData name="Dorien Aaftink" userId="S::d.aaftink@adfiz.nl::461c16ce-c14e-445c-8565-44548d6bfe66" providerId="AD" clId="Web-{B29BDD0A-D693-434A-830D-0766B4D70E53}" dt="2018-05-22T10:12:28.863" v="431" actId="20577"/>
          <ac:spMkLst>
            <pc:docMk/>
            <pc:sldMk cId="3048890218" sldId="290"/>
            <ac:spMk id="3" creationId="{B333E3B0-D9F1-4F7F-8BCD-91CCAD778127}"/>
          </ac:spMkLst>
        </pc:spChg>
        <pc:spChg chg="mod">
          <ac:chgData name="Dorien Aaftink" userId="S::d.aaftink@adfiz.nl::461c16ce-c14e-445c-8565-44548d6bfe66" providerId="AD" clId="Web-{B29BDD0A-D693-434A-830D-0766B4D70E53}" dt="2018-05-22T10:08:28.919" v="359" actId="20577"/>
          <ac:spMkLst>
            <pc:docMk/>
            <pc:sldMk cId="3048890218" sldId="290"/>
            <ac:spMk id="4" creationId="{4B201494-3D80-40E3-B89B-F7BBCFC7781F}"/>
          </ac:spMkLst>
        </pc:spChg>
      </pc:sldChg>
      <pc:sldChg chg="delSp modSp">
        <pc:chgData name="Dorien Aaftink" userId="S::d.aaftink@adfiz.nl::461c16ce-c14e-445c-8565-44548d6bfe66" providerId="AD" clId="Web-{B29BDD0A-D693-434A-830D-0766B4D70E53}" dt="2018-05-22T10:11:47.221" v="427" actId="20577"/>
        <pc:sldMkLst>
          <pc:docMk/>
          <pc:sldMk cId="1315549620" sldId="291"/>
        </pc:sldMkLst>
        <pc:spChg chg="mod">
          <ac:chgData name="Dorien Aaftink" userId="S::d.aaftink@adfiz.nl::461c16ce-c14e-445c-8565-44548d6bfe66" providerId="AD" clId="Web-{B29BDD0A-D693-434A-830D-0766B4D70E53}" dt="2018-05-22T10:11:47.221" v="427" actId="20577"/>
          <ac:spMkLst>
            <pc:docMk/>
            <pc:sldMk cId="1315549620" sldId="291"/>
            <ac:spMk id="4" creationId="{DCFD170A-848F-4998-AF39-B332080EC67E}"/>
          </ac:spMkLst>
        </pc:spChg>
        <pc:grpChg chg="del">
          <ac:chgData name="Dorien Aaftink" userId="S::d.aaftink@adfiz.nl::461c16ce-c14e-445c-8565-44548d6bfe66" providerId="AD" clId="Web-{B29BDD0A-D693-434A-830D-0766B4D70E53}" dt="2018-05-22T10:00:55.579" v="175" actId="20577"/>
          <ac:grpSpMkLst>
            <pc:docMk/>
            <pc:sldMk cId="1315549620" sldId="291"/>
            <ac:grpSpMk id="2" creationId="{00000000-0000-0000-0000-000000000000}"/>
          </ac:grpSpMkLst>
        </pc:grpChg>
      </pc:sldChg>
      <pc:sldChg chg="modSp del">
        <pc:chgData name="Dorien Aaftink" userId="S::d.aaftink@adfiz.nl::461c16ce-c14e-445c-8565-44548d6bfe66" providerId="AD" clId="Web-{B29BDD0A-D693-434A-830D-0766B4D70E53}" dt="2018-05-22T10:12:35.019" v="432" actId="20577"/>
        <pc:sldMkLst>
          <pc:docMk/>
          <pc:sldMk cId="1251581147" sldId="292"/>
        </pc:sldMkLst>
        <pc:spChg chg="mod">
          <ac:chgData name="Dorien Aaftink" userId="S::d.aaftink@adfiz.nl::461c16ce-c14e-445c-8565-44548d6bfe66" providerId="AD" clId="Web-{B29BDD0A-D693-434A-830D-0766B4D70E53}" dt="2018-05-22T10:01:57.175" v="217" actId="20577"/>
          <ac:spMkLst>
            <pc:docMk/>
            <pc:sldMk cId="1251581147" sldId="292"/>
            <ac:spMk id="4" creationId="{D8DD1BA9-2BFF-4958-B13E-A1AEE15721BD}"/>
          </ac:spMkLst>
        </pc:spChg>
      </pc:sldChg>
      <pc:sldChg chg="del">
        <pc:chgData name="Dorien Aaftink" userId="S::d.aaftink@adfiz.nl::461c16ce-c14e-445c-8565-44548d6bfe66" providerId="AD" clId="Web-{B29BDD0A-D693-434A-830D-0766B4D70E53}" dt="2018-05-22T10:12:37.972" v="433" actId="20577"/>
        <pc:sldMkLst>
          <pc:docMk/>
          <pc:sldMk cId="176493894" sldId="293"/>
        </pc:sldMkLst>
      </pc:sldChg>
      <pc:sldChg chg="modSp">
        <pc:chgData name="Dorien Aaftink" userId="S::d.aaftink@adfiz.nl::461c16ce-c14e-445c-8565-44548d6bfe66" providerId="AD" clId="Web-{B29BDD0A-D693-434A-830D-0766B4D70E53}" dt="2018-05-22T10:13:37.036" v="464" actId="20577"/>
        <pc:sldMkLst>
          <pc:docMk/>
          <pc:sldMk cId="3828807691" sldId="294"/>
        </pc:sldMkLst>
        <pc:spChg chg="mod">
          <ac:chgData name="Dorien Aaftink" userId="S::d.aaftink@adfiz.nl::461c16ce-c14e-445c-8565-44548d6bfe66" providerId="AD" clId="Web-{B29BDD0A-D693-434A-830D-0766B4D70E53}" dt="2018-05-22T10:12:52.926" v="442" actId="20577"/>
          <ac:spMkLst>
            <pc:docMk/>
            <pc:sldMk cId="3828807691" sldId="294"/>
            <ac:spMk id="3" creationId="{AFD754DD-71D2-41AF-9160-2ACD8E7DBD59}"/>
          </ac:spMkLst>
        </pc:spChg>
        <pc:spChg chg="mod">
          <ac:chgData name="Dorien Aaftink" userId="S::d.aaftink@adfiz.nl::461c16ce-c14e-445c-8565-44548d6bfe66" providerId="AD" clId="Web-{B29BDD0A-D693-434A-830D-0766B4D70E53}" dt="2018-05-22T10:13:37.036" v="464" actId="20577"/>
          <ac:spMkLst>
            <pc:docMk/>
            <pc:sldMk cId="3828807691" sldId="294"/>
            <ac:spMk id="4" creationId="{EF0F282D-C4E2-41ED-9331-D565E86D2DB5}"/>
          </ac:spMkLst>
        </pc:spChg>
      </pc:sldChg>
      <pc:sldChg chg="del">
        <pc:chgData name="Dorien Aaftink" userId="S::d.aaftink@adfiz.nl::461c16ce-c14e-445c-8565-44548d6bfe66" providerId="AD" clId="Web-{B29BDD0A-D693-434A-830D-0766B4D70E53}" dt="2018-05-22T10:13:44.349" v="465" actId="20577"/>
        <pc:sldMkLst>
          <pc:docMk/>
          <pc:sldMk cId="195924393" sldId="295"/>
        </pc:sldMkLst>
      </pc:sldChg>
      <pc:sldChg chg="modSp">
        <pc:chgData name="Dorien Aaftink" userId="S::d.aaftink@adfiz.nl::461c16ce-c14e-445c-8565-44548d6bfe66" providerId="AD" clId="Web-{B29BDD0A-D693-434A-830D-0766B4D70E53}" dt="2018-05-22T10:14:34.132" v="499" actId="20577"/>
        <pc:sldMkLst>
          <pc:docMk/>
          <pc:sldMk cId="2333137015" sldId="296"/>
        </pc:sldMkLst>
        <pc:spChg chg="mod">
          <ac:chgData name="Dorien Aaftink" userId="S::d.aaftink@adfiz.nl::461c16ce-c14e-445c-8565-44548d6bfe66" providerId="AD" clId="Web-{B29BDD0A-D693-434A-830D-0766B4D70E53}" dt="2018-05-22T10:14:34.132" v="499" actId="20577"/>
          <ac:spMkLst>
            <pc:docMk/>
            <pc:sldMk cId="2333137015" sldId="296"/>
            <ac:spMk id="3" creationId="{DCD2D90A-9236-4BA3-A1AC-B2672213E1D4}"/>
          </ac:spMkLst>
        </pc:spChg>
      </pc:sldChg>
      <pc:sldChg chg="modSp">
        <pc:chgData name="Dorien Aaftink" userId="S::d.aaftink@adfiz.nl::461c16ce-c14e-445c-8565-44548d6bfe66" providerId="AD" clId="Web-{B29BDD0A-D693-434A-830D-0766B4D70E53}" dt="2018-05-22T10:15:44.149" v="537" actId="20577"/>
        <pc:sldMkLst>
          <pc:docMk/>
          <pc:sldMk cId="4109368274" sldId="297"/>
        </pc:sldMkLst>
        <pc:spChg chg="mod">
          <ac:chgData name="Dorien Aaftink" userId="S::d.aaftink@adfiz.nl::461c16ce-c14e-445c-8565-44548d6bfe66" providerId="AD" clId="Web-{B29BDD0A-D693-434A-830D-0766B4D70E53}" dt="2018-05-22T10:15:44.149" v="537" actId="20577"/>
          <ac:spMkLst>
            <pc:docMk/>
            <pc:sldMk cId="4109368274" sldId="297"/>
            <ac:spMk id="4" creationId="{68E8629E-27E2-4D71-B4C0-98949F29132A}"/>
          </ac:spMkLst>
        </pc:spChg>
      </pc:sldChg>
      <pc:sldChg chg="modSp">
        <pc:chgData name="Dorien Aaftink" userId="S::d.aaftink@adfiz.nl::461c16ce-c14e-445c-8565-44548d6bfe66" providerId="AD" clId="Web-{B29BDD0A-D693-434A-830D-0766B4D70E53}" dt="2018-05-22T10:16:30.181" v="573" actId="20577"/>
        <pc:sldMkLst>
          <pc:docMk/>
          <pc:sldMk cId="512368612" sldId="298"/>
        </pc:sldMkLst>
        <pc:spChg chg="mod">
          <ac:chgData name="Dorien Aaftink" userId="S::d.aaftink@adfiz.nl::461c16ce-c14e-445c-8565-44548d6bfe66" providerId="AD" clId="Web-{B29BDD0A-D693-434A-830D-0766B4D70E53}" dt="2018-05-22T10:16:02.306" v="564" actId="20577"/>
          <ac:spMkLst>
            <pc:docMk/>
            <pc:sldMk cId="512368612" sldId="298"/>
            <ac:spMk id="2" creationId="{00000000-0000-0000-0000-000000000000}"/>
          </ac:spMkLst>
        </pc:spChg>
        <pc:spChg chg="mod">
          <ac:chgData name="Dorien Aaftink" userId="S::d.aaftink@adfiz.nl::461c16ce-c14e-445c-8565-44548d6bfe66" providerId="AD" clId="Web-{B29BDD0A-D693-434A-830D-0766B4D70E53}" dt="2018-05-22T10:16:30.181" v="573" actId="20577"/>
          <ac:spMkLst>
            <pc:docMk/>
            <pc:sldMk cId="512368612" sldId="298"/>
            <ac:spMk id="9" creationId="{00000000-0000-0000-0000-000000000000}"/>
          </ac:spMkLst>
        </pc:spChg>
      </pc:sldChg>
      <pc:sldChg chg="modSp">
        <pc:chgData name="Dorien Aaftink" userId="S::d.aaftink@adfiz.nl::461c16ce-c14e-445c-8565-44548d6bfe66" providerId="AD" clId="Web-{B29BDD0A-D693-434A-830D-0766B4D70E53}" dt="2018-05-22T10:17:31.808" v="596" actId="20577"/>
        <pc:sldMkLst>
          <pc:docMk/>
          <pc:sldMk cId="1982800826" sldId="299"/>
        </pc:sldMkLst>
        <pc:spChg chg="mod">
          <ac:chgData name="Dorien Aaftink" userId="S::d.aaftink@adfiz.nl::461c16ce-c14e-445c-8565-44548d6bfe66" providerId="AD" clId="Web-{B29BDD0A-D693-434A-830D-0766B4D70E53}" dt="2018-05-22T10:16:41.854" v="576" actId="20577"/>
          <ac:spMkLst>
            <pc:docMk/>
            <pc:sldMk cId="1982800826" sldId="299"/>
            <ac:spMk id="3" creationId="{2FD07B7A-5BF1-4FAE-BDF5-1C079AE10931}"/>
          </ac:spMkLst>
        </pc:spChg>
        <pc:spChg chg="mod">
          <ac:chgData name="Dorien Aaftink" userId="S::d.aaftink@adfiz.nl::461c16ce-c14e-445c-8565-44548d6bfe66" providerId="AD" clId="Web-{B29BDD0A-D693-434A-830D-0766B4D70E53}" dt="2018-05-22T10:17:31.808" v="596" actId="20577"/>
          <ac:spMkLst>
            <pc:docMk/>
            <pc:sldMk cId="1982800826" sldId="299"/>
            <ac:spMk id="8" creationId="{06D5F52A-1352-4709-9524-CB367B82053F}"/>
          </ac:spMkLst>
        </pc:spChg>
      </pc:sldChg>
      <pc:sldChg chg="modSp">
        <pc:chgData name="Dorien Aaftink" userId="S::d.aaftink@adfiz.nl::461c16ce-c14e-445c-8565-44548d6bfe66" providerId="AD" clId="Web-{B29BDD0A-D693-434A-830D-0766B4D70E53}" dt="2018-05-22T10:19:06.763" v="617" actId="20577"/>
        <pc:sldMkLst>
          <pc:docMk/>
          <pc:sldMk cId="855218137" sldId="300"/>
        </pc:sldMkLst>
        <pc:spChg chg="mod">
          <ac:chgData name="Dorien Aaftink" userId="S::d.aaftink@adfiz.nl::461c16ce-c14e-445c-8565-44548d6bfe66" providerId="AD" clId="Web-{B29BDD0A-D693-434A-830D-0766B4D70E53}" dt="2018-05-22T10:19:06.763" v="617" actId="20577"/>
          <ac:spMkLst>
            <pc:docMk/>
            <pc:sldMk cId="855218137" sldId="300"/>
            <ac:spMk id="8" creationId="{1AACC4D4-9337-469B-9BA4-870F400BE6C4}"/>
          </ac:spMkLst>
        </pc:spChg>
      </pc:sldChg>
      <pc:sldChg chg="modSp">
        <pc:chgData name="Dorien Aaftink" userId="S::d.aaftink@adfiz.nl::461c16ce-c14e-445c-8565-44548d6bfe66" providerId="AD" clId="Web-{B29BDD0A-D693-434A-830D-0766B4D70E53}" dt="2018-05-22T10:19:29.233" v="640" actId="20577"/>
        <pc:sldMkLst>
          <pc:docMk/>
          <pc:sldMk cId="54649082" sldId="301"/>
        </pc:sldMkLst>
        <pc:spChg chg="mod">
          <ac:chgData name="Dorien Aaftink" userId="S::d.aaftink@adfiz.nl::461c16ce-c14e-445c-8565-44548d6bfe66" providerId="AD" clId="Web-{B29BDD0A-D693-434A-830D-0766B4D70E53}" dt="2018-05-22T10:19:29.233" v="640" actId="20577"/>
          <ac:spMkLst>
            <pc:docMk/>
            <pc:sldMk cId="54649082" sldId="301"/>
            <ac:spMk id="2" creationId="{91B2E395-3934-43D9-83E5-0C83332C744F}"/>
          </ac:spMkLst>
        </pc:spChg>
      </pc:sldChg>
      <pc:sldChg chg="del">
        <pc:chgData name="Dorien Aaftink" userId="S::d.aaftink@adfiz.nl::461c16ce-c14e-445c-8565-44548d6bfe66" providerId="AD" clId="Web-{B29BDD0A-D693-434A-830D-0766B4D70E53}" dt="2018-05-22T10:18:01.059" v="599" actId="20577"/>
        <pc:sldMkLst>
          <pc:docMk/>
          <pc:sldMk cId="3971155128" sldId="302"/>
        </pc:sldMkLst>
      </pc:sldChg>
      <pc:sldChg chg="modSp">
        <pc:chgData name="Dorien Aaftink" userId="S::d.aaftink@adfiz.nl::461c16ce-c14e-445c-8565-44548d6bfe66" providerId="AD" clId="Web-{B29BDD0A-D693-434A-830D-0766B4D70E53}" dt="2018-05-22T10:21:13.439" v="678" actId="20577"/>
        <pc:sldMkLst>
          <pc:docMk/>
          <pc:sldMk cId="2360426340" sldId="305"/>
        </pc:sldMkLst>
        <pc:spChg chg="mod">
          <ac:chgData name="Dorien Aaftink" userId="S::d.aaftink@adfiz.nl::461c16ce-c14e-445c-8565-44548d6bfe66" providerId="AD" clId="Web-{B29BDD0A-D693-434A-830D-0766B4D70E53}" dt="2018-05-22T10:21:13.439" v="678" actId="20577"/>
          <ac:spMkLst>
            <pc:docMk/>
            <pc:sldMk cId="2360426340" sldId="305"/>
            <ac:spMk id="4" creationId="{D7894C27-BB6D-411C-866B-F711572E76FD}"/>
          </ac:spMkLst>
        </pc:spChg>
      </pc:sldChg>
      <pc:sldChg chg="del">
        <pc:chgData name="Dorien Aaftink" userId="S::d.aaftink@adfiz.nl::461c16ce-c14e-445c-8565-44548d6bfe66" providerId="AD" clId="Web-{B29BDD0A-D693-434A-830D-0766B4D70E53}" dt="2018-05-22T10:21:15.204" v="679" actId="20577"/>
        <pc:sldMkLst>
          <pc:docMk/>
          <pc:sldMk cId="1556451383" sldId="306"/>
        </pc:sldMkLst>
      </pc:sldChg>
      <pc:sldChg chg="del">
        <pc:chgData name="Dorien Aaftink" userId="S::d.aaftink@adfiz.nl::461c16ce-c14e-445c-8565-44548d6bfe66" providerId="AD" clId="Web-{B29BDD0A-D693-434A-830D-0766B4D70E53}" dt="2018-05-22T10:21:16.423" v="680" actId="20577"/>
        <pc:sldMkLst>
          <pc:docMk/>
          <pc:sldMk cId="65963259" sldId="307"/>
        </pc:sldMkLst>
      </pc:sldChg>
      <pc:sldChg chg="del">
        <pc:chgData name="Dorien Aaftink" userId="S::d.aaftink@adfiz.nl::461c16ce-c14e-445c-8565-44548d6bfe66" providerId="AD" clId="Web-{B29BDD0A-D693-434A-830D-0766B4D70E53}" dt="2018-05-22T10:21:17.642" v="681" actId="20577"/>
        <pc:sldMkLst>
          <pc:docMk/>
          <pc:sldMk cId="128789325" sldId="308"/>
        </pc:sldMkLst>
      </pc:sldChg>
      <pc:sldChg chg="del">
        <pc:chgData name="Dorien Aaftink" userId="S::d.aaftink@adfiz.nl::461c16ce-c14e-445c-8565-44548d6bfe66" providerId="AD" clId="Web-{B29BDD0A-D693-434A-830D-0766B4D70E53}" dt="2018-05-22T10:21:18.782" v="682" actId="20577"/>
        <pc:sldMkLst>
          <pc:docMk/>
          <pc:sldMk cId="1639160432" sldId="309"/>
        </pc:sldMkLst>
      </pc:sldChg>
      <pc:sldChg chg="del">
        <pc:chgData name="Dorien Aaftink" userId="S::d.aaftink@adfiz.nl::461c16ce-c14e-445c-8565-44548d6bfe66" providerId="AD" clId="Web-{B29BDD0A-D693-434A-830D-0766B4D70E53}" dt="2018-05-22T10:21:20.548" v="683" actId="20577"/>
        <pc:sldMkLst>
          <pc:docMk/>
          <pc:sldMk cId="1006093214" sldId="310"/>
        </pc:sldMkLst>
      </pc:sldChg>
      <pc:sldChg chg="modSp">
        <pc:chgData name="Dorien Aaftink" userId="S::d.aaftink@adfiz.nl::461c16ce-c14e-445c-8565-44548d6bfe66" providerId="AD" clId="Web-{B29BDD0A-D693-434A-830D-0766B4D70E53}" dt="2018-05-22T10:21:41.721" v="694" actId="20577"/>
        <pc:sldMkLst>
          <pc:docMk/>
          <pc:sldMk cId="2056585404" sldId="312"/>
        </pc:sldMkLst>
        <pc:spChg chg="mod">
          <ac:chgData name="Dorien Aaftink" userId="S::d.aaftink@adfiz.nl::461c16ce-c14e-445c-8565-44548d6bfe66" providerId="AD" clId="Web-{B29BDD0A-D693-434A-830D-0766B4D70E53}" dt="2018-05-22T10:21:41.721" v="694" actId="20577"/>
          <ac:spMkLst>
            <pc:docMk/>
            <pc:sldMk cId="2056585404" sldId="312"/>
            <ac:spMk id="4" creationId="{2B69D695-38FA-4384-A3C9-818CB5092F9F}"/>
          </ac:spMkLst>
        </pc:spChg>
      </pc:sldChg>
      <pc:sldChg chg="modSp">
        <pc:chgData name="Dorien Aaftink" userId="S::d.aaftink@adfiz.nl::461c16ce-c14e-445c-8565-44548d6bfe66" providerId="AD" clId="Web-{B29BDD0A-D693-434A-830D-0766B4D70E53}" dt="2018-05-22T10:25:01.460" v="711" actId="20577"/>
        <pc:sldMkLst>
          <pc:docMk/>
          <pc:sldMk cId="1786091216" sldId="314"/>
        </pc:sldMkLst>
        <pc:spChg chg="mod">
          <ac:chgData name="Dorien Aaftink" userId="S::d.aaftink@adfiz.nl::461c16ce-c14e-445c-8565-44548d6bfe66" providerId="AD" clId="Web-{B29BDD0A-D693-434A-830D-0766B4D70E53}" dt="2018-05-22T10:25:01.460" v="711" actId="20577"/>
          <ac:spMkLst>
            <pc:docMk/>
            <pc:sldMk cId="1786091216" sldId="314"/>
            <ac:spMk id="10" creationId="{BCEB759F-0DE3-4C4A-9716-0839B5D6043E}"/>
          </ac:spMkLst>
        </pc:spChg>
      </pc:sldChg>
      <pc:sldChg chg="modSp">
        <pc:chgData name="Dorien Aaftink" userId="S::d.aaftink@adfiz.nl::461c16ce-c14e-445c-8565-44548d6bfe66" providerId="AD" clId="Web-{B29BDD0A-D693-434A-830D-0766B4D70E53}" dt="2018-05-22T10:25:57.368" v="739" actId="20577"/>
        <pc:sldMkLst>
          <pc:docMk/>
          <pc:sldMk cId="558638563" sldId="315"/>
        </pc:sldMkLst>
        <pc:spChg chg="mod">
          <ac:chgData name="Dorien Aaftink" userId="S::d.aaftink@adfiz.nl::461c16ce-c14e-445c-8565-44548d6bfe66" providerId="AD" clId="Web-{B29BDD0A-D693-434A-830D-0766B4D70E53}" dt="2018-05-22T10:25:57.368" v="739" actId="20577"/>
          <ac:spMkLst>
            <pc:docMk/>
            <pc:sldMk cId="558638563" sldId="315"/>
            <ac:spMk id="4" creationId="{FC120387-B71A-495C-84D8-7ABED2B70681}"/>
          </ac:spMkLst>
        </pc:spChg>
      </pc:sldChg>
      <pc:sldChg chg="del">
        <pc:chgData name="Dorien Aaftink" userId="S::d.aaftink@adfiz.nl::461c16ce-c14e-445c-8565-44548d6bfe66" providerId="AD" clId="Web-{B29BDD0A-D693-434A-830D-0766B4D70E53}" dt="2018-05-22T10:25:07.257" v="712" actId="20577"/>
        <pc:sldMkLst>
          <pc:docMk/>
          <pc:sldMk cId="854521385" sldId="316"/>
        </pc:sldMkLst>
      </pc:sldChg>
      <pc:sldChg chg="modSp">
        <pc:chgData name="Dorien Aaftink" userId="S::d.aaftink@adfiz.nl::461c16ce-c14e-445c-8565-44548d6bfe66" providerId="AD" clId="Web-{B29BDD0A-D693-434A-830D-0766B4D70E53}" dt="2018-05-22T10:25:27.008" v="720" actId="20577"/>
        <pc:sldMkLst>
          <pc:docMk/>
          <pc:sldMk cId="236356732" sldId="317"/>
        </pc:sldMkLst>
        <pc:spChg chg="mod">
          <ac:chgData name="Dorien Aaftink" userId="S::d.aaftink@adfiz.nl::461c16ce-c14e-445c-8565-44548d6bfe66" providerId="AD" clId="Web-{B29BDD0A-D693-434A-830D-0766B4D70E53}" dt="2018-05-22T10:25:27.008" v="720" actId="20577"/>
          <ac:spMkLst>
            <pc:docMk/>
            <pc:sldMk cId="236356732" sldId="317"/>
            <ac:spMk id="4" creationId="{3FEAA9E5-CC3C-4277-B543-936D229FFD54}"/>
          </ac:spMkLst>
        </pc:spChg>
      </pc:sldChg>
      <pc:sldChg chg="modSp add replId">
        <pc:chgData name="Dorien Aaftink" userId="S::d.aaftink@adfiz.nl::461c16ce-c14e-445c-8565-44548d6bfe66" providerId="AD" clId="Web-{B29BDD0A-D693-434A-830D-0766B4D70E53}" dt="2018-05-22T10:10:27.485" v="398" actId="20577"/>
        <pc:sldMkLst>
          <pc:docMk/>
          <pc:sldMk cId="1734569642" sldId="320"/>
        </pc:sldMkLst>
        <pc:spChg chg="mod">
          <ac:chgData name="Dorien Aaftink" userId="S::d.aaftink@adfiz.nl::461c16ce-c14e-445c-8565-44548d6bfe66" providerId="AD" clId="Web-{B29BDD0A-D693-434A-830D-0766B4D70E53}" dt="2018-05-22T10:10:27.485" v="398" actId="20577"/>
          <ac:spMkLst>
            <pc:docMk/>
            <pc:sldMk cId="1734569642" sldId="320"/>
            <ac:spMk id="2" creationId="{0098768D-70D8-4511-80D9-32C33AA9931B}"/>
          </ac:spMkLst>
        </pc:spChg>
      </pc:sldChg>
    </pc:docChg>
  </pc:docChgLst>
  <pc:docChgLst>
    <pc:chgData name="Joerie van Looij" userId="S::j.van.looij@adfiz.nl::34bf7bda-14f2-4a7e-99ad-f59caf9695a0" providerId="AD" clId="Web-{9FE286B4-8379-4387-8878-AA84088545BE}"/>
    <pc:docChg chg="modSld">
      <pc:chgData name="Joerie van Looij" userId="S::j.van.looij@adfiz.nl::34bf7bda-14f2-4a7e-99ad-f59caf9695a0" providerId="AD" clId="Web-{9FE286B4-8379-4387-8878-AA84088545BE}" dt="2018-05-16T13:27:43.310" v="1" actId="20577"/>
      <pc:docMkLst>
        <pc:docMk/>
      </pc:docMkLst>
      <pc:sldChg chg="modSp">
        <pc:chgData name="Joerie van Looij" userId="S::j.van.looij@adfiz.nl::34bf7bda-14f2-4a7e-99ad-f59caf9695a0" providerId="AD" clId="Web-{9FE286B4-8379-4387-8878-AA84088545BE}" dt="2018-05-16T13:27:43.310" v="1" actId="20577"/>
        <pc:sldMkLst>
          <pc:docMk/>
          <pc:sldMk cId="2360426340" sldId="305"/>
        </pc:sldMkLst>
        <pc:spChg chg="mod">
          <ac:chgData name="Joerie van Looij" userId="S::j.van.looij@adfiz.nl::34bf7bda-14f2-4a7e-99ad-f59caf9695a0" providerId="AD" clId="Web-{9FE286B4-8379-4387-8878-AA84088545BE}" dt="2018-05-16T13:27:43.310" v="1" actId="20577"/>
          <ac:spMkLst>
            <pc:docMk/>
            <pc:sldMk cId="2360426340" sldId="305"/>
            <ac:spMk id="3" creationId="{63754494-7915-4D74-80B4-2D744D666283}"/>
          </ac:spMkLst>
        </pc:spChg>
      </pc:sldChg>
    </pc:docChg>
  </pc:docChgLst>
  <pc:docChgLst>
    <pc:chgData name="Dorien Aaftink" userId="S::d.aaftink@adfiz.nl::461c16ce-c14e-445c-8565-44548d6bfe66" providerId="AD" clId="Web-{5602E47C-4414-421F-A929-351D4F405FDF}"/>
    <pc:docChg chg="modSld">
      <pc:chgData name="Dorien Aaftink" userId="S::d.aaftink@adfiz.nl::461c16ce-c14e-445c-8565-44548d6bfe66" providerId="AD" clId="Web-{5602E47C-4414-421F-A929-351D4F405FDF}" dt="2018-05-17T06:39:59.076" v="121" actId="20577"/>
      <pc:docMkLst>
        <pc:docMk/>
      </pc:docMkLst>
      <pc:sldChg chg="modSp">
        <pc:chgData name="Dorien Aaftink" userId="S::d.aaftink@adfiz.nl::461c16ce-c14e-445c-8565-44548d6bfe66" providerId="AD" clId="Web-{5602E47C-4414-421F-A929-351D4F405FDF}" dt="2018-05-17T06:30:36.180" v="9" actId="20577"/>
        <pc:sldMkLst>
          <pc:docMk/>
          <pc:sldMk cId="3108188654" sldId="274"/>
        </pc:sldMkLst>
        <pc:spChg chg="mod">
          <ac:chgData name="Dorien Aaftink" userId="S::d.aaftink@adfiz.nl::461c16ce-c14e-445c-8565-44548d6bfe66" providerId="AD" clId="Web-{5602E47C-4414-421F-A929-351D4F405FDF}" dt="2018-05-17T06:30:36.180" v="9" actId="20577"/>
          <ac:spMkLst>
            <pc:docMk/>
            <pc:sldMk cId="3108188654" sldId="274"/>
            <ac:spMk id="17410" creationId="{0DE6268D-50A2-4C37-92AD-9459BA44D098}"/>
          </ac:spMkLst>
        </pc:spChg>
      </pc:sldChg>
      <pc:sldChg chg="modSp">
        <pc:chgData name="Dorien Aaftink" userId="S::d.aaftink@adfiz.nl::461c16ce-c14e-445c-8565-44548d6bfe66" providerId="AD" clId="Web-{5602E47C-4414-421F-A929-351D4F405FDF}" dt="2018-05-17T06:30:41.790" v="12" actId="20577"/>
        <pc:sldMkLst>
          <pc:docMk/>
          <pc:sldMk cId="3445217559" sldId="275"/>
        </pc:sldMkLst>
        <pc:spChg chg="mod">
          <ac:chgData name="Dorien Aaftink" userId="S::d.aaftink@adfiz.nl::461c16ce-c14e-445c-8565-44548d6bfe66" providerId="AD" clId="Web-{5602E47C-4414-421F-A929-351D4F405FDF}" dt="2018-05-17T06:30:41.790" v="12" actId="20577"/>
          <ac:spMkLst>
            <pc:docMk/>
            <pc:sldMk cId="3445217559" sldId="275"/>
            <ac:spMk id="8" creationId="{75F7ADA5-345F-4D68-8A7E-6577FAA5098E}"/>
          </ac:spMkLst>
        </pc:spChg>
      </pc:sldChg>
      <pc:sldChg chg="modSp">
        <pc:chgData name="Dorien Aaftink" userId="S::d.aaftink@adfiz.nl::461c16ce-c14e-445c-8565-44548d6bfe66" providerId="AD" clId="Web-{5602E47C-4414-421F-A929-351D4F405FDF}" dt="2018-05-17T06:30:47.228" v="15" actId="20577"/>
        <pc:sldMkLst>
          <pc:docMk/>
          <pc:sldMk cId="1999417532" sldId="276"/>
        </pc:sldMkLst>
        <pc:spChg chg="mod">
          <ac:chgData name="Dorien Aaftink" userId="S::d.aaftink@adfiz.nl::461c16ce-c14e-445c-8565-44548d6bfe66" providerId="AD" clId="Web-{5602E47C-4414-421F-A929-351D4F405FDF}" dt="2018-05-17T06:30:47.228" v="15" actId="20577"/>
          <ac:spMkLst>
            <pc:docMk/>
            <pc:sldMk cId="1999417532" sldId="276"/>
            <ac:spMk id="2" creationId="{00000000-0000-0000-0000-000000000000}"/>
          </ac:spMkLst>
        </pc:spChg>
      </pc:sldChg>
      <pc:sldChg chg="modSp">
        <pc:chgData name="Dorien Aaftink" userId="S::d.aaftink@adfiz.nl::461c16ce-c14e-445c-8565-44548d6bfe66" providerId="AD" clId="Web-{5602E47C-4414-421F-A929-351D4F405FDF}" dt="2018-05-17T06:30:54.228" v="18" actId="20577"/>
        <pc:sldMkLst>
          <pc:docMk/>
          <pc:sldMk cId="1381860410" sldId="277"/>
        </pc:sldMkLst>
        <pc:spChg chg="mod">
          <ac:chgData name="Dorien Aaftink" userId="S::d.aaftink@adfiz.nl::461c16ce-c14e-445c-8565-44548d6bfe66" providerId="AD" clId="Web-{5602E47C-4414-421F-A929-351D4F405FDF}" dt="2018-05-17T06:30:54.228" v="18" actId="20577"/>
          <ac:spMkLst>
            <pc:docMk/>
            <pc:sldMk cId="1381860410" sldId="277"/>
            <ac:spMk id="2" creationId="{E9A7D7E2-7CEC-409A-9875-F47C6185C884}"/>
          </ac:spMkLst>
        </pc:spChg>
      </pc:sldChg>
      <pc:sldChg chg="modSp">
        <pc:chgData name="Dorien Aaftink" userId="S::d.aaftink@adfiz.nl::461c16ce-c14e-445c-8565-44548d6bfe66" providerId="AD" clId="Web-{5602E47C-4414-421F-A929-351D4F405FDF}" dt="2018-05-17T06:30:59.119" v="21" actId="20577"/>
        <pc:sldMkLst>
          <pc:docMk/>
          <pc:sldMk cId="290267089" sldId="278"/>
        </pc:sldMkLst>
        <pc:spChg chg="mod">
          <ac:chgData name="Dorien Aaftink" userId="S::d.aaftink@adfiz.nl::461c16ce-c14e-445c-8565-44548d6bfe66" providerId="AD" clId="Web-{5602E47C-4414-421F-A929-351D4F405FDF}" dt="2018-05-17T06:30:59.119" v="21" actId="20577"/>
          <ac:spMkLst>
            <pc:docMk/>
            <pc:sldMk cId="290267089" sldId="278"/>
            <ac:spMk id="2" creationId="{00000000-0000-0000-0000-000000000000}"/>
          </ac:spMkLst>
        </pc:spChg>
      </pc:sldChg>
      <pc:sldChg chg="modSp">
        <pc:chgData name="Dorien Aaftink" userId="S::d.aaftink@adfiz.nl::461c16ce-c14e-445c-8565-44548d6bfe66" providerId="AD" clId="Web-{5602E47C-4414-421F-A929-351D4F405FDF}" dt="2018-05-17T06:31:04.744" v="24" actId="20577"/>
        <pc:sldMkLst>
          <pc:docMk/>
          <pc:sldMk cId="397342107" sldId="279"/>
        </pc:sldMkLst>
        <pc:spChg chg="mod">
          <ac:chgData name="Dorien Aaftink" userId="S::d.aaftink@adfiz.nl::461c16ce-c14e-445c-8565-44548d6bfe66" providerId="AD" clId="Web-{5602E47C-4414-421F-A929-351D4F405FDF}" dt="2018-05-17T06:31:04.744" v="24" actId="20577"/>
          <ac:spMkLst>
            <pc:docMk/>
            <pc:sldMk cId="397342107" sldId="279"/>
            <ac:spMk id="2" creationId="{22CAB986-2E07-4DF7-BC2B-1072EC596C4F}"/>
          </ac:spMkLst>
        </pc:spChg>
      </pc:sldChg>
      <pc:sldChg chg="modSp">
        <pc:chgData name="Dorien Aaftink" userId="S::d.aaftink@adfiz.nl::461c16ce-c14e-445c-8565-44548d6bfe66" providerId="AD" clId="Web-{5602E47C-4414-421F-A929-351D4F405FDF}" dt="2018-05-17T06:31:10.823" v="27" actId="20577"/>
        <pc:sldMkLst>
          <pc:docMk/>
          <pc:sldMk cId="3639315027" sldId="280"/>
        </pc:sldMkLst>
        <pc:spChg chg="mod">
          <ac:chgData name="Dorien Aaftink" userId="S::d.aaftink@adfiz.nl::461c16ce-c14e-445c-8565-44548d6bfe66" providerId="AD" clId="Web-{5602E47C-4414-421F-A929-351D4F405FDF}" dt="2018-05-17T06:31:10.823" v="27" actId="20577"/>
          <ac:spMkLst>
            <pc:docMk/>
            <pc:sldMk cId="3639315027" sldId="280"/>
            <ac:spMk id="2" creationId="{0098768D-70D8-4511-80D9-32C33AA9931B}"/>
          </ac:spMkLst>
        </pc:spChg>
      </pc:sldChg>
      <pc:sldChg chg="modSp">
        <pc:chgData name="Dorien Aaftink" userId="S::d.aaftink@adfiz.nl::461c16ce-c14e-445c-8565-44548d6bfe66" providerId="AD" clId="Web-{5602E47C-4414-421F-A929-351D4F405FDF}" dt="2018-05-17T06:31:16.510" v="30" actId="20577"/>
        <pc:sldMkLst>
          <pc:docMk/>
          <pc:sldMk cId="1555182512" sldId="281"/>
        </pc:sldMkLst>
        <pc:spChg chg="mod">
          <ac:chgData name="Dorien Aaftink" userId="S::d.aaftink@adfiz.nl::461c16ce-c14e-445c-8565-44548d6bfe66" providerId="AD" clId="Web-{5602E47C-4414-421F-A929-351D4F405FDF}" dt="2018-05-17T06:31:16.510" v="30" actId="20577"/>
          <ac:spMkLst>
            <pc:docMk/>
            <pc:sldMk cId="1555182512" sldId="281"/>
            <ac:spMk id="2" creationId="{0098768D-70D8-4511-80D9-32C33AA9931B}"/>
          </ac:spMkLst>
        </pc:spChg>
      </pc:sldChg>
      <pc:sldChg chg="modSp">
        <pc:chgData name="Dorien Aaftink" userId="S::d.aaftink@adfiz.nl::461c16ce-c14e-445c-8565-44548d6bfe66" providerId="AD" clId="Web-{5602E47C-4414-421F-A929-351D4F405FDF}" dt="2018-05-17T06:31:27.386" v="34" actId="20577"/>
        <pc:sldMkLst>
          <pc:docMk/>
          <pc:sldMk cId="961579348" sldId="283"/>
        </pc:sldMkLst>
        <pc:spChg chg="mod">
          <ac:chgData name="Dorien Aaftink" userId="S::d.aaftink@adfiz.nl::461c16ce-c14e-445c-8565-44548d6bfe66" providerId="AD" clId="Web-{5602E47C-4414-421F-A929-351D4F405FDF}" dt="2018-05-17T06:31:27.386" v="34" actId="20577"/>
          <ac:spMkLst>
            <pc:docMk/>
            <pc:sldMk cId="961579348" sldId="283"/>
            <ac:spMk id="3" creationId="{6CB554C7-8998-4D21-A0AF-966DBB9D7EC0}"/>
          </ac:spMkLst>
        </pc:spChg>
      </pc:sldChg>
      <pc:sldChg chg="modSp">
        <pc:chgData name="Dorien Aaftink" userId="S::d.aaftink@adfiz.nl::461c16ce-c14e-445c-8565-44548d6bfe66" providerId="AD" clId="Web-{5602E47C-4414-421F-A929-351D4F405FDF}" dt="2018-05-17T06:31:31.230" v="35" actId="20577"/>
        <pc:sldMkLst>
          <pc:docMk/>
          <pc:sldMk cId="563799517" sldId="284"/>
        </pc:sldMkLst>
        <pc:spChg chg="mod">
          <ac:chgData name="Dorien Aaftink" userId="S::d.aaftink@adfiz.nl::461c16ce-c14e-445c-8565-44548d6bfe66" providerId="AD" clId="Web-{5602E47C-4414-421F-A929-351D4F405FDF}" dt="2018-05-17T06:31:31.230" v="35" actId="20577"/>
          <ac:spMkLst>
            <pc:docMk/>
            <pc:sldMk cId="563799517" sldId="284"/>
            <ac:spMk id="3" creationId="{FCE22A0E-BFC3-4358-92EE-316598D8D0FD}"/>
          </ac:spMkLst>
        </pc:spChg>
      </pc:sldChg>
      <pc:sldChg chg="modSp">
        <pc:chgData name="Dorien Aaftink" userId="S::d.aaftink@adfiz.nl::461c16ce-c14e-445c-8565-44548d6bfe66" providerId="AD" clId="Web-{5602E47C-4414-421F-A929-351D4F405FDF}" dt="2018-05-17T06:31:40.653" v="38" actId="20577"/>
        <pc:sldMkLst>
          <pc:docMk/>
          <pc:sldMk cId="1900899043" sldId="285"/>
        </pc:sldMkLst>
        <pc:spChg chg="mod">
          <ac:chgData name="Dorien Aaftink" userId="S::d.aaftink@adfiz.nl::461c16ce-c14e-445c-8565-44548d6bfe66" providerId="AD" clId="Web-{5602E47C-4414-421F-A929-351D4F405FDF}" dt="2018-05-17T06:31:40.653" v="38" actId="20577"/>
          <ac:spMkLst>
            <pc:docMk/>
            <pc:sldMk cId="1900899043" sldId="285"/>
            <ac:spMk id="3" creationId="{2E136669-4957-4AF2-9871-C14656D0F53B}"/>
          </ac:spMkLst>
        </pc:spChg>
        <pc:spChg chg="mod">
          <ac:chgData name="Dorien Aaftink" userId="S::d.aaftink@adfiz.nl::461c16ce-c14e-445c-8565-44548d6bfe66" providerId="AD" clId="Web-{5602E47C-4414-421F-A929-351D4F405FDF}" dt="2018-05-17T06:29:13.113" v="5" actId="20577"/>
          <ac:spMkLst>
            <pc:docMk/>
            <pc:sldMk cId="1900899043" sldId="285"/>
            <ac:spMk id="8" creationId="{00000000-0000-0000-0000-000000000000}"/>
          </ac:spMkLst>
        </pc:spChg>
      </pc:sldChg>
      <pc:sldChg chg="modSp">
        <pc:chgData name="Dorien Aaftink" userId="S::d.aaftink@adfiz.nl::461c16ce-c14e-445c-8565-44548d6bfe66" providerId="AD" clId="Web-{5602E47C-4414-421F-A929-351D4F405FDF}" dt="2018-05-17T06:31:45.684" v="41" actId="20577"/>
        <pc:sldMkLst>
          <pc:docMk/>
          <pc:sldMk cId="2285253498" sldId="286"/>
        </pc:sldMkLst>
        <pc:spChg chg="mod">
          <ac:chgData name="Dorien Aaftink" userId="S::d.aaftink@adfiz.nl::461c16ce-c14e-445c-8565-44548d6bfe66" providerId="AD" clId="Web-{5602E47C-4414-421F-A929-351D4F405FDF}" dt="2018-05-17T06:31:45.684" v="41" actId="20577"/>
          <ac:spMkLst>
            <pc:docMk/>
            <pc:sldMk cId="2285253498" sldId="286"/>
            <ac:spMk id="3" creationId="{082C83EB-A22F-44B3-89C3-E80E584C5676}"/>
          </ac:spMkLst>
        </pc:spChg>
      </pc:sldChg>
      <pc:sldChg chg="modSp">
        <pc:chgData name="Dorien Aaftink" userId="S::d.aaftink@adfiz.nl::461c16ce-c14e-445c-8565-44548d6bfe66" providerId="AD" clId="Web-{5602E47C-4414-421F-A929-351D4F405FDF}" dt="2018-05-17T06:31:52.934" v="44" actId="20577"/>
        <pc:sldMkLst>
          <pc:docMk/>
          <pc:sldMk cId="3843141723" sldId="287"/>
        </pc:sldMkLst>
        <pc:spChg chg="mod">
          <ac:chgData name="Dorien Aaftink" userId="S::d.aaftink@adfiz.nl::461c16ce-c14e-445c-8565-44548d6bfe66" providerId="AD" clId="Web-{5602E47C-4414-421F-A929-351D4F405FDF}" dt="2018-05-17T06:31:52.934" v="44" actId="20577"/>
          <ac:spMkLst>
            <pc:docMk/>
            <pc:sldMk cId="3843141723" sldId="287"/>
            <ac:spMk id="3" creationId="{E0A4B4B0-7E31-4969-9CD6-1BA7F2504897}"/>
          </ac:spMkLst>
        </pc:spChg>
      </pc:sldChg>
      <pc:sldChg chg="modSp">
        <pc:chgData name="Dorien Aaftink" userId="S::d.aaftink@adfiz.nl::461c16ce-c14e-445c-8565-44548d6bfe66" providerId="AD" clId="Web-{5602E47C-4414-421F-A929-351D4F405FDF}" dt="2018-05-17T06:31:58.357" v="47" actId="20577"/>
        <pc:sldMkLst>
          <pc:docMk/>
          <pc:sldMk cId="1778792298" sldId="288"/>
        </pc:sldMkLst>
        <pc:spChg chg="mod">
          <ac:chgData name="Dorien Aaftink" userId="S::d.aaftink@adfiz.nl::461c16ce-c14e-445c-8565-44548d6bfe66" providerId="AD" clId="Web-{5602E47C-4414-421F-A929-351D4F405FDF}" dt="2018-05-17T06:31:58.357" v="47" actId="20577"/>
          <ac:spMkLst>
            <pc:docMk/>
            <pc:sldMk cId="1778792298" sldId="288"/>
            <ac:spMk id="3" creationId="{E8B181DC-5638-4ED2-9FD6-CB382256067F}"/>
          </ac:spMkLst>
        </pc:spChg>
      </pc:sldChg>
      <pc:sldChg chg="modSp">
        <pc:chgData name="Dorien Aaftink" userId="S::d.aaftink@adfiz.nl::461c16ce-c14e-445c-8565-44548d6bfe66" providerId="AD" clId="Web-{5602E47C-4414-421F-A929-351D4F405FDF}" dt="2018-05-17T06:32:04.419" v="50" actId="20577"/>
        <pc:sldMkLst>
          <pc:docMk/>
          <pc:sldMk cId="3048890218" sldId="290"/>
        </pc:sldMkLst>
        <pc:spChg chg="mod">
          <ac:chgData name="Dorien Aaftink" userId="S::d.aaftink@adfiz.nl::461c16ce-c14e-445c-8565-44548d6bfe66" providerId="AD" clId="Web-{5602E47C-4414-421F-A929-351D4F405FDF}" dt="2018-05-17T06:32:04.419" v="50" actId="20577"/>
          <ac:spMkLst>
            <pc:docMk/>
            <pc:sldMk cId="3048890218" sldId="290"/>
            <ac:spMk id="3" creationId="{B333E3B0-D9F1-4F7F-8BCD-91CCAD778127}"/>
          </ac:spMkLst>
        </pc:spChg>
      </pc:sldChg>
      <pc:sldChg chg="modSp">
        <pc:chgData name="Dorien Aaftink" userId="S::d.aaftink@adfiz.nl::461c16ce-c14e-445c-8565-44548d6bfe66" providerId="AD" clId="Web-{5602E47C-4414-421F-A929-351D4F405FDF}" dt="2018-05-17T06:32:12.045" v="51" actId="20577"/>
        <pc:sldMkLst>
          <pc:docMk/>
          <pc:sldMk cId="1315549620" sldId="291"/>
        </pc:sldMkLst>
        <pc:spChg chg="mod">
          <ac:chgData name="Dorien Aaftink" userId="S::d.aaftink@adfiz.nl::461c16ce-c14e-445c-8565-44548d6bfe66" providerId="AD" clId="Web-{5602E47C-4414-421F-A929-351D4F405FDF}" dt="2018-05-17T06:32:12.045" v="51" actId="20577"/>
          <ac:spMkLst>
            <pc:docMk/>
            <pc:sldMk cId="1315549620" sldId="291"/>
            <ac:spMk id="3" creationId="{20E909C5-F6BB-4C4A-BFA0-5B808D9FDABA}"/>
          </ac:spMkLst>
        </pc:spChg>
      </pc:sldChg>
      <pc:sldChg chg="modSp">
        <pc:chgData name="Dorien Aaftink" userId="S::d.aaftink@adfiz.nl::461c16ce-c14e-445c-8565-44548d6bfe66" providerId="AD" clId="Web-{5602E47C-4414-421F-A929-351D4F405FDF}" dt="2018-05-17T06:32:18.592" v="54" actId="20577"/>
        <pc:sldMkLst>
          <pc:docMk/>
          <pc:sldMk cId="1251581147" sldId="292"/>
        </pc:sldMkLst>
        <pc:spChg chg="mod">
          <ac:chgData name="Dorien Aaftink" userId="S::d.aaftink@adfiz.nl::461c16ce-c14e-445c-8565-44548d6bfe66" providerId="AD" clId="Web-{5602E47C-4414-421F-A929-351D4F405FDF}" dt="2018-05-17T06:32:18.592" v="54" actId="20577"/>
          <ac:spMkLst>
            <pc:docMk/>
            <pc:sldMk cId="1251581147" sldId="292"/>
            <ac:spMk id="3" creationId="{06F5071A-BEF9-4882-8FB0-2FA42C7DB90D}"/>
          </ac:spMkLst>
        </pc:spChg>
      </pc:sldChg>
      <pc:sldChg chg="modSp">
        <pc:chgData name="Dorien Aaftink" userId="S::d.aaftink@adfiz.nl::461c16ce-c14e-445c-8565-44548d6bfe66" providerId="AD" clId="Web-{5602E47C-4414-421F-A929-351D4F405FDF}" dt="2018-05-17T06:32:25.608" v="57" actId="20577"/>
        <pc:sldMkLst>
          <pc:docMk/>
          <pc:sldMk cId="176493894" sldId="293"/>
        </pc:sldMkLst>
        <pc:spChg chg="mod">
          <ac:chgData name="Dorien Aaftink" userId="S::d.aaftink@adfiz.nl::461c16ce-c14e-445c-8565-44548d6bfe66" providerId="AD" clId="Web-{5602E47C-4414-421F-A929-351D4F405FDF}" dt="2018-05-17T06:32:25.608" v="57" actId="20577"/>
          <ac:spMkLst>
            <pc:docMk/>
            <pc:sldMk cId="176493894" sldId="293"/>
            <ac:spMk id="3" creationId="{CEADBB2F-6CA2-4854-917D-042CA0EE109B}"/>
          </ac:spMkLst>
        </pc:spChg>
        <pc:spChg chg="mod">
          <ac:chgData name="Dorien Aaftink" userId="S::d.aaftink@adfiz.nl::461c16ce-c14e-445c-8565-44548d6bfe66" providerId="AD" clId="Web-{5602E47C-4414-421F-A929-351D4F405FDF}" dt="2018-05-17T06:29:29.848" v="8" actId="20577"/>
          <ac:spMkLst>
            <pc:docMk/>
            <pc:sldMk cId="176493894" sldId="293"/>
            <ac:spMk id="4" creationId="{4F383D5E-2330-42D8-AD31-B8CD38A076C1}"/>
          </ac:spMkLst>
        </pc:spChg>
      </pc:sldChg>
      <pc:sldChg chg="modSp">
        <pc:chgData name="Dorien Aaftink" userId="S::d.aaftink@adfiz.nl::461c16ce-c14e-445c-8565-44548d6bfe66" providerId="AD" clId="Web-{5602E47C-4414-421F-A929-351D4F405FDF}" dt="2018-05-17T06:32:33.999" v="60" actId="20577"/>
        <pc:sldMkLst>
          <pc:docMk/>
          <pc:sldMk cId="3828807691" sldId="294"/>
        </pc:sldMkLst>
        <pc:spChg chg="mod">
          <ac:chgData name="Dorien Aaftink" userId="S::d.aaftink@adfiz.nl::461c16ce-c14e-445c-8565-44548d6bfe66" providerId="AD" clId="Web-{5602E47C-4414-421F-A929-351D4F405FDF}" dt="2018-05-17T06:32:33.999" v="60" actId="20577"/>
          <ac:spMkLst>
            <pc:docMk/>
            <pc:sldMk cId="3828807691" sldId="294"/>
            <ac:spMk id="3" creationId="{AFD754DD-71D2-41AF-9160-2ACD8E7DBD59}"/>
          </ac:spMkLst>
        </pc:spChg>
      </pc:sldChg>
      <pc:sldChg chg="modSp">
        <pc:chgData name="Dorien Aaftink" userId="S::d.aaftink@adfiz.nl::461c16ce-c14e-445c-8565-44548d6bfe66" providerId="AD" clId="Web-{5602E47C-4414-421F-A929-351D4F405FDF}" dt="2018-05-17T06:32:41.812" v="63" actId="20577"/>
        <pc:sldMkLst>
          <pc:docMk/>
          <pc:sldMk cId="195924393" sldId="295"/>
        </pc:sldMkLst>
        <pc:spChg chg="mod">
          <ac:chgData name="Dorien Aaftink" userId="S::d.aaftink@adfiz.nl::461c16ce-c14e-445c-8565-44548d6bfe66" providerId="AD" clId="Web-{5602E47C-4414-421F-A929-351D4F405FDF}" dt="2018-05-17T06:32:41.812" v="63" actId="20577"/>
          <ac:spMkLst>
            <pc:docMk/>
            <pc:sldMk cId="195924393" sldId="295"/>
            <ac:spMk id="3" creationId="{02CF4593-A33E-435E-B7D5-7132B92B19B9}"/>
          </ac:spMkLst>
        </pc:spChg>
      </pc:sldChg>
      <pc:sldChg chg="modSp">
        <pc:chgData name="Dorien Aaftink" userId="S::d.aaftink@adfiz.nl::461c16ce-c14e-445c-8565-44548d6bfe66" providerId="AD" clId="Web-{5602E47C-4414-421F-A929-351D4F405FDF}" dt="2018-05-17T06:32:46.391" v="66" actId="20577"/>
        <pc:sldMkLst>
          <pc:docMk/>
          <pc:sldMk cId="2333137015" sldId="296"/>
        </pc:sldMkLst>
        <pc:spChg chg="mod">
          <ac:chgData name="Dorien Aaftink" userId="S::d.aaftink@adfiz.nl::461c16ce-c14e-445c-8565-44548d6bfe66" providerId="AD" clId="Web-{5602E47C-4414-421F-A929-351D4F405FDF}" dt="2018-05-17T06:32:46.391" v="66" actId="20577"/>
          <ac:spMkLst>
            <pc:docMk/>
            <pc:sldMk cId="2333137015" sldId="296"/>
            <ac:spMk id="3" creationId="{DCD2D90A-9236-4BA3-A1AC-B2672213E1D4}"/>
          </ac:spMkLst>
        </pc:spChg>
      </pc:sldChg>
      <pc:sldChg chg="modSp">
        <pc:chgData name="Dorien Aaftink" userId="S::d.aaftink@adfiz.nl::461c16ce-c14e-445c-8565-44548d6bfe66" providerId="AD" clId="Web-{5602E47C-4414-421F-A929-351D4F405FDF}" dt="2018-05-17T06:32:52.313" v="69" actId="20577"/>
        <pc:sldMkLst>
          <pc:docMk/>
          <pc:sldMk cId="4109368274" sldId="297"/>
        </pc:sldMkLst>
        <pc:spChg chg="mod">
          <ac:chgData name="Dorien Aaftink" userId="S::d.aaftink@adfiz.nl::461c16ce-c14e-445c-8565-44548d6bfe66" providerId="AD" clId="Web-{5602E47C-4414-421F-A929-351D4F405FDF}" dt="2018-05-17T06:32:52.313" v="69" actId="20577"/>
          <ac:spMkLst>
            <pc:docMk/>
            <pc:sldMk cId="4109368274" sldId="297"/>
            <ac:spMk id="3" creationId="{D5904792-CC83-4096-9ADC-665DC21582AD}"/>
          </ac:spMkLst>
        </pc:spChg>
      </pc:sldChg>
      <pc:sldChg chg="delSp modSp">
        <pc:chgData name="Dorien Aaftink" userId="S::d.aaftink@adfiz.nl::461c16ce-c14e-445c-8565-44548d6bfe66" providerId="AD" clId="Web-{5602E47C-4414-421F-A929-351D4F405FDF}" dt="2018-05-17T06:34:51.605" v="73" actId="20577"/>
        <pc:sldMkLst>
          <pc:docMk/>
          <pc:sldMk cId="855218137" sldId="300"/>
        </pc:sldMkLst>
        <pc:spChg chg="del">
          <ac:chgData name="Dorien Aaftink" userId="S::d.aaftink@adfiz.nl::461c16ce-c14e-445c-8565-44548d6bfe66" providerId="AD" clId="Web-{5602E47C-4414-421F-A929-351D4F405FDF}" dt="2018-05-17T06:34:30.854" v="72" actId="20577"/>
          <ac:spMkLst>
            <pc:docMk/>
            <pc:sldMk cId="855218137" sldId="300"/>
            <ac:spMk id="4" creationId="{9D29951C-27C8-4135-8C47-DD6CF636DF2D}"/>
          </ac:spMkLst>
        </pc:spChg>
        <pc:spChg chg="mod">
          <ac:chgData name="Dorien Aaftink" userId="S::d.aaftink@adfiz.nl::461c16ce-c14e-445c-8565-44548d6bfe66" providerId="AD" clId="Web-{5602E47C-4414-421F-A929-351D4F405FDF}" dt="2018-05-17T06:34:51.605" v="73" actId="20577"/>
          <ac:spMkLst>
            <pc:docMk/>
            <pc:sldMk cId="855218137" sldId="300"/>
            <ac:spMk id="6" creationId="{00000000-0000-0000-0000-000000000000}"/>
          </ac:spMkLst>
        </pc:spChg>
      </pc:sldChg>
      <pc:sldChg chg="modSp">
        <pc:chgData name="Dorien Aaftink" userId="S::d.aaftink@adfiz.nl::461c16ce-c14e-445c-8565-44548d6bfe66" providerId="AD" clId="Web-{5602E47C-4414-421F-A929-351D4F405FDF}" dt="2018-05-17T06:35:11.060" v="74" actId="20577"/>
        <pc:sldMkLst>
          <pc:docMk/>
          <pc:sldMk cId="54649082" sldId="301"/>
        </pc:sldMkLst>
        <pc:spChg chg="mod">
          <ac:chgData name="Dorien Aaftink" userId="S::d.aaftink@adfiz.nl::461c16ce-c14e-445c-8565-44548d6bfe66" providerId="AD" clId="Web-{5602E47C-4414-421F-A929-351D4F405FDF}" dt="2018-05-17T06:35:11.060" v="74" actId="20577"/>
          <ac:spMkLst>
            <pc:docMk/>
            <pc:sldMk cId="54649082" sldId="301"/>
            <ac:spMk id="2" creationId="{91B2E395-3934-43D9-83E5-0C83332C744F}"/>
          </ac:spMkLst>
        </pc:spChg>
      </pc:sldChg>
      <pc:sldChg chg="modSp">
        <pc:chgData name="Dorien Aaftink" userId="S::d.aaftink@adfiz.nl::461c16ce-c14e-445c-8565-44548d6bfe66" providerId="AD" clId="Web-{5602E47C-4414-421F-A929-351D4F405FDF}" dt="2018-05-17T06:35:29.248" v="77" actId="20577"/>
        <pc:sldMkLst>
          <pc:docMk/>
          <pc:sldMk cId="3971155128" sldId="302"/>
        </pc:sldMkLst>
        <pc:spChg chg="mod">
          <ac:chgData name="Dorien Aaftink" userId="S::d.aaftink@adfiz.nl::461c16ce-c14e-445c-8565-44548d6bfe66" providerId="AD" clId="Web-{5602E47C-4414-421F-A929-351D4F405FDF}" dt="2018-05-17T06:35:29.248" v="77" actId="20577"/>
          <ac:spMkLst>
            <pc:docMk/>
            <pc:sldMk cId="3971155128" sldId="302"/>
            <ac:spMk id="2" creationId="{91B2E395-3934-43D9-83E5-0C83332C744F}"/>
          </ac:spMkLst>
        </pc:spChg>
      </pc:sldChg>
      <pc:sldChg chg="modSp">
        <pc:chgData name="Dorien Aaftink" userId="S::d.aaftink@adfiz.nl::461c16ce-c14e-445c-8565-44548d6bfe66" providerId="AD" clId="Web-{5602E47C-4414-421F-A929-351D4F405FDF}" dt="2018-05-17T06:36:02.047" v="82" actId="20577"/>
        <pc:sldMkLst>
          <pc:docMk/>
          <pc:sldMk cId="1426921856" sldId="303"/>
        </pc:sldMkLst>
        <pc:spChg chg="mod">
          <ac:chgData name="Dorien Aaftink" userId="S::d.aaftink@adfiz.nl::461c16ce-c14e-445c-8565-44548d6bfe66" providerId="AD" clId="Web-{5602E47C-4414-421F-A929-351D4F405FDF}" dt="2018-05-17T06:36:02.047" v="82" actId="20577"/>
          <ac:spMkLst>
            <pc:docMk/>
            <pc:sldMk cId="1426921856" sldId="303"/>
            <ac:spMk id="3" creationId="{83A4E9DD-1105-46F1-B351-9247B9202052}"/>
          </ac:spMkLst>
        </pc:spChg>
      </pc:sldChg>
      <pc:sldChg chg="modSp">
        <pc:chgData name="Dorien Aaftink" userId="S::d.aaftink@adfiz.nl::461c16ce-c14e-445c-8565-44548d6bfe66" providerId="AD" clId="Web-{5602E47C-4414-421F-A929-351D4F405FDF}" dt="2018-05-17T06:36:05.531" v="84" actId="20577"/>
        <pc:sldMkLst>
          <pc:docMk/>
          <pc:sldMk cId="3750930584" sldId="304"/>
        </pc:sldMkLst>
        <pc:spChg chg="mod">
          <ac:chgData name="Dorien Aaftink" userId="S::d.aaftink@adfiz.nl::461c16ce-c14e-445c-8565-44548d6bfe66" providerId="AD" clId="Web-{5602E47C-4414-421F-A929-351D4F405FDF}" dt="2018-05-17T06:36:05.531" v="84" actId="20577"/>
          <ac:spMkLst>
            <pc:docMk/>
            <pc:sldMk cId="3750930584" sldId="304"/>
            <ac:spMk id="3" creationId="{2D9C3231-8784-4159-BE4D-E28991B329A8}"/>
          </ac:spMkLst>
        </pc:spChg>
      </pc:sldChg>
      <pc:sldChg chg="modSp">
        <pc:chgData name="Dorien Aaftink" userId="S::d.aaftink@adfiz.nl::461c16ce-c14e-445c-8565-44548d6bfe66" providerId="AD" clId="Web-{5602E47C-4414-421F-A929-351D4F405FDF}" dt="2018-05-17T06:36:12.126" v="87" actId="20577"/>
        <pc:sldMkLst>
          <pc:docMk/>
          <pc:sldMk cId="2360426340" sldId="305"/>
        </pc:sldMkLst>
        <pc:spChg chg="mod">
          <ac:chgData name="Dorien Aaftink" userId="S::d.aaftink@adfiz.nl::461c16ce-c14e-445c-8565-44548d6bfe66" providerId="AD" clId="Web-{5602E47C-4414-421F-A929-351D4F405FDF}" dt="2018-05-17T06:36:12.126" v="87" actId="20577"/>
          <ac:spMkLst>
            <pc:docMk/>
            <pc:sldMk cId="2360426340" sldId="305"/>
            <ac:spMk id="3" creationId="{63754494-7915-4D74-80B4-2D744D666283}"/>
          </ac:spMkLst>
        </pc:spChg>
      </pc:sldChg>
      <pc:sldChg chg="modSp">
        <pc:chgData name="Dorien Aaftink" userId="S::d.aaftink@adfiz.nl::461c16ce-c14e-445c-8565-44548d6bfe66" providerId="AD" clId="Web-{5602E47C-4414-421F-A929-351D4F405FDF}" dt="2018-05-17T06:36:19.360" v="88" actId="20577"/>
        <pc:sldMkLst>
          <pc:docMk/>
          <pc:sldMk cId="1556451383" sldId="306"/>
        </pc:sldMkLst>
        <pc:spChg chg="mod">
          <ac:chgData name="Dorien Aaftink" userId="S::d.aaftink@adfiz.nl::461c16ce-c14e-445c-8565-44548d6bfe66" providerId="AD" clId="Web-{5602E47C-4414-421F-A929-351D4F405FDF}" dt="2018-05-17T06:36:19.360" v="88" actId="20577"/>
          <ac:spMkLst>
            <pc:docMk/>
            <pc:sldMk cId="1556451383" sldId="306"/>
            <ac:spMk id="3" creationId="{5D95C4F0-7264-4BC1-B2D6-7D6D256D5372}"/>
          </ac:spMkLst>
        </pc:spChg>
      </pc:sldChg>
      <pc:sldChg chg="modSp">
        <pc:chgData name="Dorien Aaftink" userId="S::d.aaftink@adfiz.nl::461c16ce-c14e-445c-8565-44548d6bfe66" providerId="AD" clId="Web-{5602E47C-4414-421F-A929-351D4F405FDF}" dt="2018-05-17T06:36:28.783" v="91" actId="20577"/>
        <pc:sldMkLst>
          <pc:docMk/>
          <pc:sldMk cId="65963259" sldId="307"/>
        </pc:sldMkLst>
        <pc:spChg chg="mod">
          <ac:chgData name="Dorien Aaftink" userId="S::d.aaftink@adfiz.nl::461c16ce-c14e-445c-8565-44548d6bfe66" providerId="AD" clId="Web-{5602E47C-4414-421F-A929-351D4F405FDF}" dt="2018-05-17T06:36:28.783" v="91" actId="20577"/>
          <ac:spMkLst>
            <pc:docMk/>
            <pc:sldMk cId="65963259" sldId="307"/>
            <ac:spMk id="3" creationId="{6D83CFB8-55EE-4852-BCA6-F2BC6FD53C83}"/>
          </ac:spMkLst>
        </pc:spChg>
      </pc:sldChg>
      <pc:sldChg chg="modSp">
        <pc:chgData name="Dorien Aaftink" userId="S::d.aaftink@adfiz.nl::461c16ce-c14e-445c-8565-44548d6bfe66" providerId="AD" clId="Web-{5602E47C-4414-421F-A929-351D4F405FDF}" dt="2018-05-17T06:38:27.666" v="94" actId="20577"/>
        <pc:sldMkLst>
          <pc:docMk/>
          <pc:sldMk cId="128789325" sldId="308"/>
        </pc:sldMkLst>
        <pc:spChg chg="mod">
          <ac:chgData name="Dorien Aaftink" userId="S::d.aaftink@adfiz.nl::461c16ce-c14e-445c-8565-44548d6bfe66" providerId="AD" clId="Web-{5602E47C-4414-421F-A929-351D4F405FDF}" dt="2018-05-17T06:38:27.666" v="94" actId="20577"/>
          <ac:spMkLst>
            <pc:docMk/>
            <pc:sldMk cId="128789325" sldId="308"/>
            <ac:spMk id="3" creationId="{268E03BD-F54C-46E2-A891-761DB3DA331B}"/>
          </ac:spMkLst>
        </pc:spChg>
      </pc:sldChg>
      <pc:sldChg chg="modSp">
        <pc:chgData name="Dorien Aaftink" userId="S::d.aaftink@adfiz.nl::461c16ce-c14e-445c-8565-44548d6bfe66" providerId="AD" clId="Web-{5602E47C-4414-421F-A929-351D4F405FDF}" dt="2018-05-17T06:38:34.493" v="97" actId="20577"/>
        <pc:sldMkLst>
          <pc:docMk/>
          <pc:sldMk cId="1639160432" sldId="309"/>
        </pc:sldMkLst>
        <pc:spChg chg="mod">
          <ac:chgData name="Dorien Aaftink" userId="S::d.aaftink@adfiz.nl::461c16ce-c14e-445c-8565-44548d6bfe66" providerId="AD" clId="Web-{5602E47C-4414-421F-A929-351D4F405FDF}" dt="2018-05-17T06:38:34.493" v="97" actId="20577"/>
          <ac:spMkLst>
            <pc:docMk/>
            <pc:sldMk cId="1639160432" sldId="309"/>
            <ac:spMk id="3" creationId="{F2425F5F-0354-4F35-9F3A-0EAC6948ABD4}"/>
          </ac:spMkLst>
        </pc:spChg>
      </pc:sldChg>
      <pc:sldChg chg="modSp">
        <pc:chgData name="Dorien Aaftink" userId="S::d.aaftink@adfiz.nl::461c16ce-c14e-445c-8565-44548d6bfe66" providerId="AD" clId="Web-{5602E47C-4414-421F-A929-351D4F405FDF}" dt="2018-05-17T06:38:45.041" v="100" actId="20577"/>
        <pc:sldMkLst>
          <pc:docMk/>
          <pc:sldMk cId="1006093214" sldId="310"/>
        </pc:sldMkLst>
        <pc:spChg chg="mod">
          <ac:chgData name="Dorien Aaftink" userId="S::d.aaftink@adfiz.nl::461c16ce-c14e-445c-8565-44548d6bfe66" providerId="AD" clId="Web-{5602E47C-4414-421F-A929-351D4F405FDF}" dt="2018-05-17T06:38:45.041" v="100" actId="20577"/>
          <ac:spMkLst>
            <pc:docMk/>
            <pc:sldMk cId="1006093214" sldId="310"/>
            <ac:spMk id="3" creationId="{1631873B-BE6B-4A89-8446-02E5A5F34509}"/>
          </ac:spMkLst>
        </pc:spChg>
      </pc:sldChg>
      <pc:sldChg chg="modSp">
        <pc:chgData name="Dorien Aaftink" userId="S::d.aaftink@adfiz.nl::461c16ce-c14e-445c-8565-44548d6bfe66" providerId="AD" clId="Web-{5602E47C-4414-421F-A929-351D4F405FDF}" dt="2018-05-17T06:39:02.854" v="103" actId="20577"/>
        <pc:sldMkLst>
          <pc:docMk/>
          <pc:sldMk cId="3369956595" sldId="311"/>
        </pc:sldMkLst>
        <pc:spChg chg="mod">
          <ac:chgData name="Dorien Aaftink" userId="S::d.aaftink@adfiz.nl::461c16ce-c14e-445c-8565-44548d6bfe66" providerId="AD" clId="Web-{5602E47C-4414-421F-A929-351D4F405FDF}" dt="2018-05-17T06:39:02.854" v="103" actId="20577"/>
          <ac:spMkLst>
            <pc:docMk/>
            <pc:sldMk cId="3369956595" sldId="311"/>
            <ac:spMk id="3" creationId="{61DA4C8A-C459-47F0-B97E-7CCC6C62F7AA}"/>
          </ac:spMkLst>
        </pc:spChg>
      </pc:sldChg>
      <pc:sldChg chg="modSp">
        <pc:chgData name="Dorien Aaftink" userId="S::d.aaftink@adfiz.nl::461c16ce-c14e-445c-8565-44548d6bfe66" providerId="AD" clId="Web-{5602E47C-4414-421F-A929-351D4F405FDF}" dt="2018-05-17T06:39:10.698" v="106" actId="20577"/>
        <pc:sldMkLst>
          <pc:docMk/>
          <pc:sldMk cId="2056585404" sldId="312"/>
        </pc:sldMkLst>
        <pc:spChg chg="mod">
          <ac:chgData name="Dorien Aaftink" userId="S::d.aaftink@adfiz.nl::461c16ce-c14e-445c-8565-44548d6bfe66" providerId="AD" clId="Web-{5602E47C-4414-421F-A929-351D4F405FDF}" dt="2018-05-17T06:39:10.698" v="106" actId="20577"/>
          <ac:spMkLst>
            <pc:docMk/>
            <pc:sldMk cId="2056585404" sldId="312"/>
            <ac:spMk id="3" creationId="{3665157B-EC11-4A04-B607-5F5FA718A2C0}"/>
          </ac:spMkLst>
        </pc:spChg>
      </pc:sldChg>
      <pc:sldChg chg="modSp">
        <pc:chgData name="Dorien Aaftink" userId="S::d.aaftink@adfiz.nl::461c16ce-c14e-445c-8565-44548d6bfe66" providerId="AD" clId="Web-{5602E47C-4414-421F-A929-351D4F405FDF}" dt="2018-05-17T06:39:23.558" v="107" actId="20577"/>
        <pc:sldMkLst>
          <pc:docMk/>
          <pc:sldMk cId="3688729518" sldId="313"/>
        </pc:sldMkLst>
        <pc:spChg chg="mod">
          <ac:chgData name="Dorien Aaftink" userId="S::d.aaftink@adfiz.nl::461c16ce-c14e-445c-8565-44548d6bfe66" providerId="AD" clId="Web-{5602E47C-4414-421F-A929-351D4F405FDF}" dt="2018-05-17T06:39:23.558" v="107" actId="20577"/>
          <ac:spMkLst>
            <pc:docMk/>
            <pc:sldMk cId="3688729518" sldId="313"/>
            <ac:spMk id="2" creationId="{00000000-0000-0000-0000-000000000000}"/>
          </ac:spMkLst>
        </pc:spChg>
      </pc:sldChg>
      <pc:sldChg chg="modSp">
        <pc:chgData name="Dorien Aaftink" userId="S::d.aaftink@adfiz.nl::461c16ce-c14e-445c-8565-44548d6bfe66" providerId="AD" clId="Web-{5602E47C-4414-421F-A929-351D4F405FDF}" dt="2018-05-17T06:39:31.653" v="110" actId="20577"/>
        <pc:sldMkLst>
          <pc:docMk/>
          <pc:sldMk cId="1786091216" sldId="314"/>
        </pc:sldMkLst>
        <pc:spChg chg="mod">
          <ac:chgData name="Dorien Aaftink" userId="S::d.aaftink@adfiz.nl::461c16ce-c14e-445c-8565-44548d6bfe66" providerId="AD" clId="Web-{5602E47C-4414-421F-A929-351D4F405FDF}" dt="2018-05-17T06:39:31.653" v="110" actId="20577"/>
          <ac:spMkLst>
            <pc:docMk/>
            <pc:sldMk cId="1786091216" sldId="314"/>
            <ac:spMk id="2" creationId="{00000000-0000-0000-0000-000000000000}"/>
          </ac:spMkLst>
        </pc:spChg>
      </pc:sldChg>
      <pc:sldChg chg="modSp">
        <pc:chgData name="Dorien Aaftink" userId="S::d.aaftink@adfiz.nl::461c16ce-c14e-445c-8565-44548d6bfe66" providerId="AD" clId="Web-{5602E47C-4414-421F-A929-351D4F405FDF}" dt="2018-05-17T06:39:37.950" v="113" actId="20577"/>
        <pc:sldMkLst>
          <pc:docMk/>
          <pc:sldMk cId="558638563" sldId="315"/>
        </pc:sldMkLst>
        <pc:spChg chg="mod">
          <ac:chgData name="Dorien Aaftink" userId="S::d.aaftink@adfiz.nl::461c16ce-c14e-445c-8565-44548d6bfe66" providerId="AD" clId="Web-{5602E47C-4414-421F-A929-351D4F405FDF}" dt="2018-05-17T06:39:37.950" v="113" actId="20577"/>
          <ac:spMkLst>
            <pc:docMk/>
            <pc:sldMk cId="558638563" sldId="315"/>
            <ac:spMk id="2" creationId="{E0601034-698A-44A6-9237-5ADF658C526F}"/>
          </ac:spMkLst>
        </pc:spChg>
      </pc:sldChg>
      <pc:sldChg chg="modSp">
        <pc:chgData name="Dorien Aaftink" userId="S::d.aaftink@adfiz.nl::461c16ce-c14e-445c-8565-44548d6bfe66" providerId="AD" clId="Web-{5602E47C-4414-421F-A929-351D4F405FDF}" dt="2018-05-17T06:39:52.216" v="116" actId="20577"/>
        <pc:sldMkLst>
          <pc:docMk/>
          <pc:sldMk cId="236356732" sldId="317"/>
        </pc:sldMkLst>
        <pc:spChg chg="mod">
          <ac:chgData name="Dorien Aaftink" userId="S::d.aaftink@adfiz.nl::461c16ce-c14e-445c-8565-44548d6bfe66" providerId="AD" clId="Web-{5602E47C-4414-421F-A929-351D4F405FDF}" dt="2018-05-17T06:39:52.216" v="116" actId="20577"/>
          <ac:spMkLst>
            <pc:docMk/>
            <pc:sldMk cId="236356732" sldId="317"/>
            <ac:spMk id="2" creationId="{82D4FAD2-C861-4243-8C1D-B7D032B0E5C2}"/>
          </ac:spMkLst>
        </pc:spChg>
      </pc:sldChg>
      <pc:sldChg chg="modSp">
        <pc:chgData name="Dorien Aaftink" userId="S::d.aaftink@adfiz.nl::461c16ce-c14e-445c-8565-44548d6bfe66" providerId="AD" clId="Web-{5602E47C-4414-421F-A929-351D4F405FDF}" dt="2018-05-17T06:39:58.154" v="119" actId="20577"/>
        <pc:sldMkLst>
          <pc:docMk/>
          <pc:sldMk cId="1245194353" sldId="318"/>
        </pc:sldMkLst>
        <pc:spChg chg="mod">
          <ac:chgData name="Dorien Aaftink" userId="S::d.aaftink@adfiz.nl::461c16ce-c14e-445c-8565-44548d6bfe66" providerId="AD" clId="Web-{5602E47C-4414-421F-A929-351D4F405FDF}" dt="2018-05-17T06:39:58.154" v="119" actId="20577"/>
          <ac:spMkLst>
            <pc:docMk/>
            <pc:sldMk cId="1245194353" sldId="318"/>
            <ac:spMk id="2" creationId="{63385633-3BA9-4CBD-9088-055029DE1E2B}"/>
          </ac:spMkLst>
        </pc:spChg>
      </pc:sldChg>
    </pc:docChg>
  </pc:docChgLst>
  <pc:docChgLst>
    <pc:chgData name="Dorien Aaftink" userId="S::d.aaftink@adfiz.nl::461c16ce-c14e-445c-8565-44548d6bfe66" providerId="AD" clId="Web-{46117B33-09F7-456E-9EA3-6BFA5F527662}"/>
    <pc:docChg chg="modSld">
      <pc:chgData name="Dorien Aaftink" userId="S::d.aaftink@adfiz.nl::461c16ce-c14e-445c-8565-44548d6bfe66" providerId="AD" clId="Web-{46117B33-09F7-456E-9EA3-6BFA5F527662}" dt="2018-05-22T19:36:54.434" v="4" actId="20577"/>
      <pc:docMkLst>
        <pc:docMk/>
      </pc:docMkLst>
      <pc:sldChg chg="modSp">
        <pc:chgData name="Dorien Aaftink" userId="S::d.aaftink@adfiz.nl::461c16ce-c14e-445c-8565-44548d6bfe66" providerId="AD" clId="Web-{46117B33-09F7-456E-9EA3-6BFA5F527662}" dt="2018-05-22T19:36:05.902" v="2" actId="20577"/>
        <pc:sldMkLst>
          <pc:docMk/>
          <pc:sldMk cId="2333137015" sldId="296"/>
        </pc:sldMkLst>
        <pc:spChg chg="mod">
          <ac:chgData name="Dorien Aaftink" userId="S::d.aaftink@adfiz.nl::461c16ce-c14e-445c-8565-44548d6bfe66" providerId="AD" clId="Web-{46117B33-09F7-456E-9EA3-6BFA5F527662}" dt="2018-05-22T19:36:05.902" v="2" actId="20577"/>
          <ac:spMkLst>
            <pc:docMk/>
            <pc:sldMk cId="2333137015" sldId="296"/>
            <ac:spMk id="2" creationId="{F7B9F32D-ED63-45FE-9FC0-09806F5D3C36}"/>
          </ac:spMkLst>
        </pc:spChg>
      </pc:sldChg>
      <pc:sldChg chg="modSp">
        <pc:chgData name="Dorien Aaftink" userId="S::d.aaftink@adfiz.nl::461c16ce-c14e-445c-8565-44548d6bfe66" providerId="AD" clId="Web-{46117B33-09F7-456E-9EA3-6BFA5F527662}" dt="2018-05-22T19:36:54.434" v="4" actId="20577"/>
        <pc:sldMkLst>
          <pc:docMk/>
          <pc:sldMk cId="236356732" sldId="317"/>
        </pc:sldMkLst>
        <pc:spChg chg="mod">
          <ac:chgData name="Dorien Aaftink" userId="S::d.aaftink@adfiz.nl::461c16ce-c14e-445c-8565-44548d6bfe66" providerId="AD" clId="Web-{46117B33-09F7-456E-9EA3-6BFA5F527662}" dt="2018-05-22T19:36:54.434" v="4" actId="20577"/>
          <ac:spMkLst>
            <pc:docMk/>
            <pc:sldMk cId="236356732" sldId="317"/>
            <ac:spMk id="4" creationId="{3FEAA9E5-CC3C-4277-B543-936D229FFD5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4CB5BA-5A73-0541-8FE1-1624D51AA10E}" type="datetimeFigureOut">
              <a:rPr lang="en-US" smtClean="0"/>
              <a:t>5/24/2018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D9D57A-AE56-2349-B9A7-91AC0F9B7B44}" type="slidenum">
              <a:rPr lang="en-US" smtClean="0"/>
              <a:t>‹nr.›</a:t>
            </a:fld>
            <a:endParaRPr lang="en-US"/>
          </a:p>
        </p:txBody>
      </p:sp>
    </p:spTree>
    <p:extLst>
      <p:ext uri="{BB962C8B-B14F-4D97-AF65-F5344CB8AC3E}">
        <p14:creationId xmlns:p14="http://schemas.microsoft.com/office/powerpoint/2010/main" val="30864807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6AA1E7-8165-AF45-8B56-DA2835730656}" type="datetimeFigureOut">
              <a:rPr lang="en-US" smtClean="0"/>
              <a:t>5/24/2018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A8FA35-E399-A347-8849-C410EBEED31B}" type="slidenum">
              <a:rPr lang="en-US" smtClean="0"/>
              <a:t>‹nr.›</a:t>
            </a:fld>
            <a:endParaRPr lang="en-US"/>
          </a:p>
        </p:txBody>
      </p:sp>
    </p:spTree>
    <p:extLst>
      <p:ext uri="{BB962C8B-B14F-4D97-AF65-F5344CB8AC3E}">
        <p14:creationId xmlns:p14="http://schemas.microsoft.com/office/powerpoint/2010/main" val="30852468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A4AAEC3-046E-4572-BC6A-1BE46AA4D2A6}" type="slidenum">
              <a:rPr lang="nl-NL" smtClean="0"/>
              <a:t>1</a:t>
            </a:fld>
            <a:endParaRPr lang="nl-NL"/>
          </a:p>
        </p:txBody>
      </p:sp>
    </p:spTree>
    <p:extLst>
      <p:ext uri="{BB962C8B-B14F-4D97-AF65-F5344CB8AC3E}">
        <p14:creationId xmlns:p14="http://schemas.microsoft.com/office/powerpoint/2010/main" val="196483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Over 10 jaar lachen we er om</a:t>
            </a:r>
          </a:p>
          <a:p>
            <a:endParaRPr lang="nl-NL" dirty="0"/>
          </a:p>
        </p:txBody>
      </p:sp>
      <p:sp>
        <p:nvSpPr>
          <p:cNvPr id="4" name="Tijdelijke aanduiding voor dianummer 3"/>
          <p:cNvSpPr>
            <a:spLocks noGrp="1"/>
          </p:cNvSpPr>
          <p:nvPr>
            <p:ph type="sldNum" sz="quarter" idx="10"/>
          </p:nvPr>
        </p:nvSpPr>
        <p:spPr/>
        <p:txBody>
          <a:bodyPr/>
          <a:lstStyle/>
          <a:p>
            <a:fld id="{47B44633-0BF7-4CB9-8449-4C7B6F2CAFE2}" type="slidenum">
              <a:rPr lang="nl-NL" smtClean="0"/>
              <a:t>28</a:t>
            </a:fld>
            <a:endParaRPr lang="nl-NL"/>
          </a:p>
        </p:txBody>
      </p:sp>
    </p:spTree>
    <p:extLst>
      <p:ext uri="{BB962C8B-B14F-4D97-AF65-F5344CB8AC3E}">
        <p14:creationId xmlns:p14="http://schemas.microsoft.com/office/powerpoint/2010/main" val="3693249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A4AAEC3-046E-4572-BC6A-1BE46AA4D2A6}" type="slidenum">
              <a:rPr lang="nl-NL" smtClean="0"/>
              <a:t>31</a:t>
            </a:fld>
            <a:endParaRPr lang="nl-NL"/>
          </a:p>
        </p:txBody>
      </p:sp>
    </p:spTree>
    <p:extLst>
      <p:ext uri="{BB962C8B-B14F-4D97-AF65-F5344CB8AC3E}">
        <p14:creationId xmlns:p14="http://schemas.microsoft.com/office/powerpoint/2010/main" val="326101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A4AAEC3-046E-4572-BC6A-1BE46AA4D2A6}" type="slidenum">
              <a:rPr lang="nl-NL" smtClean="0"/>
              <a:t>32</a:t>
            </a:fld>
            <a:endParaRPr lang="nl-NL"/>
          </a:p>
        </p:txBody>
      </p:sp>
    </p:spTree>
    <p:extLst>
      <p:ext uri="{BB962C8B-B14F-4D97-AF65-F5344CB8AC3E}">
        <p14:creationId xmlns:p14="http://schemas.microsoft.com/office/powerpoint/2010/main" val="111470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Kern van veel regels is dat “kunnen beschikken” – zie informatieplicht, zie uitgebreide rechten etc. </a:t>
            </a:r>
          </a:p>
        </p:txBody>
      </p:sp>
      <p:sp>
        <p:nvSpPr>
          <p:cNvPr id="4" name="Tijdelijke aanduiding voor dianummer 3"/>
          <p:cNvSpPr>
            <a:spLocks noGrp="1"/>
          </p:cNvSpPr>
          <p:nvPr>
            <p:ph type="sldNum" sz="quarter" idx="10"/>
          </p:nvPr>
        </p:nvSpPr>
        <p:spPr/>
        <p:txBody>
          <a:bodyPr/>
          <a:lstStyle/>
          <a:p>
            <a:fld id="{8A4AAEC3-046E-4572-BC6A-1BE46AA4D2A6}" type="slidenum">
              <a:rPr lang="nl-NL" smtClean="0"/>
              <a:t>3</a:t>
            </a:fld>
            <a:endParaRPr lang="nl-NL"/>
          </a:p>
        </p:txBody>
      </p:sp>
    </p:spTree>
    <p:extLst>
      <p:ext uri="{BB962C8B-B14F-4D97-AF65-F5344CB8AC3E}">
        <p14:creationId xmlns:p14="http://schemas.microsoft.com/office/powerpoint/2010/main" val="251040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Ambitieus niveau van regelgeving</a:t>
            </a:r>
          </a:p>
        </p:txBody>
      </p:sp>
      <p:sp>
        <p:nvSpPr>
          <p:cNvPr id="4" name="Tijdelijke aanduiding voor dianummer 3"/>
          <p:cNvSpPr>
            <a:spLocks noGrp="1"/>
          </p:cNvSpPr>
          <p:nvPr>
            <p:ph type="sldNum" sz="quarter" idx="10"/>
          </p:nvPr>
        </p:nvSpPr>
        <p:spPr/>
        <p:txBody>
          <a:bodyPr/>
          <a:lstStyle/>
          <a:p>
            <a:fld id="{8A4AAEC3-046E-4572-BC6A-1BE46AA4D2A6}" type="slidenum">
              <a:rPr lang="nl-NL" smtClean="0"/>
              <a:t>4</a:t>
            </a:fld>
            <a:endParaRPr lang="nl-NL"/>
          </a:p>
        </p:txBody>
      </p:sp>
    </p:spTree>
    <p:extLst>
      <p:ext uri="{BB962C8B-B14F-4D97-AF65-F5344CB8AC3E}">
        <p14:creationId xmlns:p14="http://schemas.microsoft.com/office/powerpoint/2010/main" val="250477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Dossiervorming: log de stappen die je onderneemt, de keuzes die je maakt en de inhoud van het register verwerkingen</a:t>
            </a:r>
          </a:p>
        </p:txBody>
      </p:sp>
      <p:sp>
        <p:nvSpPr>
          <p:cNvPr id="4" name="Tijdelijke aanduiding voor dianummer 3"/>
          <p:cNvSpPr>
            <a:spLocks noGrp="1"/>
          </p:cNvSpPr>
          <p:nvPr>
            <p:ph type="sldNum" sz="quarter" idx="10"/>
          </p:nvPr>
        </p:nvSpPr>
        <p:spPr/>
        <p:txBody>
          <a:bodyPr/>
          <a:lstStyle/>
          <a:p>
            <a:fld id="{8A4AAEC3-046E-4572-BC6A-1BE46AA4D2A6}" type="slidenum">
              <a:rPr lang="nl-NL" smtClean="0"/>
              <a:t>5</a:t>
            </a:fld>
            <a:endParaRPr lang="nl-NL"/>
          </a:p>
        </p:txBody>
      </p:sp>
    </p:spTree>
    <p:extLst>
      <p:ext uri="{BB962C8B-B14F-4D97-AF65-F5344CB8AC3E}">
        <p14:creationId xmlns:p14="http://schemas.microsoft.com/office/powerpoint/2010/main" val="3612379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Persoonsgegevens</a:t>
            </a:r>
          </a:p>
          <a:p>
            <a:r>
              <a:rPr lang="nl-NL" dirty="0"/>
              <a:t>Dit betekent dat informatie ofwel direct over iemand gaat, ofwel naar deze persoon te herleiden is. </a:t>
            </a:r>
          </a:p>
          <a:p>
            <a:r>
              <a:rPr lang="nl-NL" dirty="0"/>
              <a:t>Dat het om een natuurlijke persoon moet gaan, houdt in dat gegevens van overleden personen of van organisaties geen persoonsgegevens zijn.</a:t>
            </a:r>
          </a:p>
          <a:p>
            <a:pPr defTabSz="912241" eaLnBrk="1" fontAlgn="auto" hangingPunct="1">
              <a:spcBef>
                <a:spcPts val="0"/>
              </a:spcBef>
              <a:spcAft>
                <a:spcPts val="0"/>
              </a:spcAft>
              <a:defRPr/>
            </a:pPr>
            <a:r>
              <a:rPr lang="nl-NL" dirty="0"/>
              <a:t>Meer dan je denkt: gegevens zijn tekst, maar ook beeld en geluid, en </a:t>
            </a:r>
            <a:r>
              <a:rPr lang="nl-NL" dirty="0" err="1"/>
              <a:t>bijv</a:t>
            </a:r>
            <a:r>
              <a:rPr lang="nl-NL" dirty="0"/>
              <a:t> ook aan persoon gekoppelde locatiegegevens, metagegevens, </a:t>
            </a:r>
          </a:p>
          <a:p>
            <a:endParaRPr lang="nl-NL" dirty="0"/>
          </a:p>
          <a:p>
            <a:r>
              <a:rPr lang="nl-NL" b="1" dirty="0"/>
              <a:t>Verwerker/verantwoordelijke</a:t>
            </a:r>
          </a:p>
          <a:p>
            <a:r>
              <a:rPr lang="nl-NL" dirty="0"/>
              <a:t>- Je bent doorgaans geen verwerker van de werkgever bij werknemersverzekeringen</a:t>
            </a:r>
          </a:p>
          <a:p>
            <a:r>
              <a:rPr lang="nl-NL" dirty="0"/>
              <a:t>- Verzekeraar en adviseur zijn beide verantwoordelijke </a:t>
            </a:r>
          </a:p>
        </p:txBody>
      </p:sp>
      <p:sp>
        <p:nvSpPr>
          <p:cNvPr id="4" name="Tijdelijke aanduiding voor dianummer 3"/>
          <p:cNvSpPr>
            <a:spLocks noGrp="1"/>
          </p:cNvSpPr>
          <p:nvPr>
            <p:ph type="sldNum" sz="quarter" idx="10"/>
          </p:nvPr>
        </p:nvSpPr>
        <p:spPr/>
        <p:txBody>
          <a:bodyPr/>
          <a:lstStyle/>
          <a:p>
            <a:fld id="{8A4AAEC3-046E-4572-BC6A-1BE46AA4D2A6}" type="slidenum">
              <a:rPr lang="nl-NL" smtClean="0"/>
              <a:t>6</a:t>
            </a:fld>
            <a:endParaRPr lang="nl-NL"/>
          </a:p>
        </p:txBody>
      </p:sp>
    </p:spTree>
    <p:extLst>
      <p:ext uri="{BB962C8B-B14F-4D97-AF65-F5344CB8AC3E}">
        <p14:creationId xmlns:p14="http://schemas.microsoft.com/office/powerpoint/2010/main" val="726080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Notitie:</a:t>
            </a:r>
          </a:p>
          <a:p>
            <a:pPr marL="171045" indent="-171045">
              <a:buFontTx/>
              <a:buChar char="-"/>
            </a:pPr>
            <a:r>
              <a:rPr lang="nl-NL" dirty="0"/>
              <a:t>Reden</a:t>
            </a:r>
          </a:p>
          <a:p>
            <a:pPr marL="171045" indent="-171045">
              <a:buFontTx/>
              <a:buChar char="-"/>
            </a:pPr>
            <a:r>
              <a:rPr lang="nl-NL" dirty="0"/>
              <a:t>Goed organiseren + bevestigen</a:t>
            </a:r>
          </a:p>
          <a:p>
            <a:pPr marL="171045" indent="-171045">
              <a:buFontTx/>
              <a:buChar char="-"/>
            </a:pPr>
            <a:r>
              <a:rPr lang="nl-NL" dirty="0"/>
              <a:t>Duidelijkheid van de klant</a:t>
            </a:r>
          </a:p>
        </p:txBody>
      </p:sp>
      <p:sp>
        <p:nvSpPr>
          <p:cNvPr id="4" name="Tijdelijke aanduiding voor dianummer 3"/>
          <p:cNvSpPr>
            <a:spLocks noGrp="1"/>
          </p:cNvSpPr>
          <p:nvPr>
            <p:ph type="sldNum" sz="quarter" idx="10"/>
          </p:nvPr>
        </p:nvSpPr>
        <p:spPr/>
        <p:txBody>
          <a:bodyPr/>
          <a:lstStyle/>
          <a:p>
            <a:fld id="{8A4AAEC3-046E-4572-BC6A-1BE46AA4D2A6}" type="slidenum">
              <a:rPr lang="nl-NL" smtClean="0"/>
              <a:t>7</a:t>
            </a:fld>
            <a:endParaRPr lang="nl-NL"/>
          </a:p>
        </p:txBody>
      </p:sp>
    </p:spTree>
    <p:extLst>
      <p:ext uri="{BB962C8B-B14F-4D97-AF65-F5344CB8AC3E}">
        <p14:creationId xmlns:p14="http://schemas.microsoft.com/office/powerpoint/2010/main" val="207017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Grondslagen </a:t>
            </a:r>
          </a:p>
        </p:txBody>
      </p:sp>
      <p:sp>
        <p:nvSpPr>
          <p:cNvPr id="4" name="Tijdelijke aanduiding voor dianummer 3"/>
          <p:cNvSpPr>
            <a:spLocks noGrp="1"/>
          </p:cNvSpPr>
          <p:nvPr>
            <p:ph type="sldNum" sz="quarter" idx="10"/>
          </p:nvPr>
        </p:nvSpPr>
        <p:spPr/>
        <p:txBody>
          <a:bodyPr/>
          <a:lstStyle/>
          <a:p>
            <a:fld id="{47B44633-0BF7-4CB9-8449-4C7B6F2CAFE2}" type="slidenum">
              <a:rPr lang="nl-NL" smtClean="0"/>
              <a:t>15</a:t>
            </a:fld>
            <a:endParaRPr lang="nl-NL"/>
          </a:p>
        </p:txBody>
      </p:sp>
    </p:spTree>
    <p:extLst>
      <p:ext uri="{BB962C8B-B14F-4D97-AF65-F5344CB8AC3E}">
        <p14:creationId xmlns:p14="http://schemas.microsoft.com/office/powerpoint/2010/main" val="1172919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noProof="0"/>
          </a:p>
        </p:txBody>
      </p:sp>
      <p:sp>
        <p:nvSpPr>
          <p:cNvPr id="4" name="Tijdelijke aanduiding voor dianummer 3"/>
          <p:cNvSpPr>
            <a:spLocks noGrp="1"/>
          </p:cNvSpPr>
          <p:nvPr>
            <p:ph type="sldNum" sz="quarter" idx="10"/>
          </p:nvPr>
        </p:nvSpPr>
        <p:spPr/>
        <p:txBody>
          <a:bodyPr/>
          <a:lstStyle/>
          <a:p>
            <a:fld id="{8A4AAEC3-046E-4572-BC6A-1BE46AA4D2A6}" type="slidenum">
              <a:rPr lang="nl-NL" smtClean="0"/>
              <a:t>22</a:t>
            </a:fld>
            <a:endParaRPr lang="nl-NL"/>
          </a:p>
        </p:txBody>
      </p:sp>
    </p:spTree>
    <p:extLst>
      <p:ext uri="{BB962C8B-B14F-4D97-AF65-F5344CB8AC3E}">
        <p14:creationId xmlns:p14="http://schemas.microsoft.com/office/powerpoint/2010/main" val="369402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Zonder kosten: in beginsel, als iemand onredelijk gebruik maakt van zijn rechten mag je kosten in rekening brengen!</a:t>
            </a:r>
          </a:p>
        </p:txBody>
      </p:sp>
      <p:sp>
        <p:nvSpPr>
          <p:cNvPr id="4" name="Tijdelijke aanduiding voor dianummer 3"/>
          <p:cNvSpPr>
            <a:spLocks noGrp="1"/>
          </p:cNvSpPr>
          <p:nvPr>
            <p:ph type="sldNum" sz="quarter" idx="10"/>
          </p:nvPr>
        </p:nvSpPr>
        <p:spPr/>
        <p:txBody>
          <a:bodyPr/>
          <a:lstStyle/>
          <a:p>
            <a:fld id="{8A4AAEC3-046E-4572-BC6A-1BE46AA4D2A6}" type="slidenum">
              <a:rPr lang="nl-NL" smtClean="0"/>
              <a:t>23</a:t>
            </a:fld>
            <a:endParaRPr lang="nl-NL"/>
          </a:p>
        </p:txBody>
      </p:sp>
    </p:spTree>
    <p:extLst>
      <p:ext uri="{BB962C8B-B14F-4D97-AF65-F5344CB8AC3E}">
        <p14:creationId xmlns:p14="http://schemas.microsoft.com/office/powerpoint/2010/main" val="148459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lvl2pPr marL="800100" indent="-342900">
              <a:buClr>
                <a:schemeClr val="accent1"/>
              </a:buClr>
              <a:buFont typeface="Wingdings" panose="05000000000000000000" pitchFamily="2" charset="2"/>
              <a:buChar char="§"/>
              <a:defRPr>
                <a:solidFill>
                  <a:schemeClr val="tx1"/>
                </a:solidFill>
              </a:defRPr>
            </a:lvl2pPr>
            <a:lvl3pPr marL="1074738" indent="-269875">
              <a:defRPr/>
            </a:lvl3pPr>
            <a:lvl4pPr marL="1346200" indent="-228600">
              <a:defRPr/>
            </a:lvl4pPr>
            <a:lvl5pPr marL="1617663" indent="-228600" defTabSz="296863">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2" name="Slide Number Placeholder 5"/>
          <p:cNvSpPr>
            <a:spLocks noGrp="1"/>
          </p:cNvSpPr>
          <p:nvPr>
            <p:ph type="sldNum" sz="quarter" idx="4"/>
          </p:nvPr>
        </p:nvSpPr>
        <p:spPr>
          <a:xfrm>
            <a:off x="115029" y="6247979"/>
            <a:ext cx="1121104" cy="377288"/>
          </a:xfrm>
          <a:prstGeom prst="rect">
            <a:avLst/>
          </a:prstGeom>
        </p:spPr>
        <p:txBody>
          <a:bodyPr/>
          <a:lstStyle>
            <a:lvl1pPr>
              <a:defRPr sz="1000">
                <a:solidFill>
                  <a:schemeClr val="bg1">
                    <a:lumMod val="50000"/>
                  </a:schemeClr>
                </a:solidFill>
                <a:latin typeface="Verdana"/>
                <a:cs typeface="Verdana"/>
              </a:defRPr>
            </a:lvl1pPr>
          </a:lstStyle>
          <a:p>
            <a:fld id="{C0FB9134-4225-E649-A461-E0A197BF2E60}" type="slidenum">
              <a:rPr lang="en-US" smtClean="0"/>
              <a:t>‹nr.›</a:t>
            </a:fld>
            <a:endParaRPr lang="en-US" dirty="0"/>
          </a:p>
        </p:txBody>
      </p:sp>
      <p:sp>
        <p:nvSpPr>
          <p:cNvPr id="13" name="Footer Placeholder 19"/>
          <p:cNvSpPr>
            <a:spLocks noGrp="1"/>
          </p:cNvSpPr>
          <p:nvPr>
            <p:ph type="ftr" sz="quarter" idx="3"/>
          </p:nvPr>
        </p:nvSpPr>
        <p:spPr>
          <a:xfrm>
            <a:off x="660400" y="6206357"/>
            <a:ext cx="2895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cxnSp>
        <p:nvCxnSpPr>
          <p:cNvPr id="14" name="Straight Connector 13"/>
          <p:cNvCxnSpPr/>
          <p:nvPr userDrawn="1"/>
        </p:nvCxnSpPr>
        <p:spPr>
          <a:xfrm>
            <a:off x="457200" y="6225498"/>
            <a:ext cx="0" cy="378509"/>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7" name="Straight Connector 5"/>
          <p:cNvCxnSpPr/>
          <p:nvPr userDrawn="1"/>
        </p:nvCxnSpPr>
        <p:spPr>
          <a:xfrm>
            <a:off x="0" y="274639"/>
            <a:ext cx="9144000"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8" name="Straight Connector 6"/>
          <p:cNvCxnSpPr/>
          <p:nvPr userDrawn="1"/>
        </p:nvCxnSpPr>
        <p:spPr>
          <a:xfrm>
            <a:off x="0" y="1392238"/>
            <a:ext cx="9144000" cy="0"/>
          </a:xfrm>
          <a:prstGeom prst="line">
            <a:avLst/>
          </a:prstGeom>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627067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cxnSp>
        <p:nvCxnSpPr>
          <p:cNvPr id="3" name="Straight Connector 13">
            <a:extLst>
              <a:ext uri="{FF2B5EF4-FFF2-40B4-BE49-F238E27FC236}">
                <a16:creationId xmlns:a16="http://schemas.microsoft.com/office/drawing/2014/main" id="{488702C5-F90D-4134-9C48-7AF8C262958C}"/>
              </a:ext>
            </a:extLst>
          </p:cNvPr>
          <p:cNvCxnSpPr/>
          <p:nvPr userDrawn="1"/>
        </p:nvCxnSpPr>
        <p:spPr>
          <a:xfrm>
            <a:off x="457200" y="6226177"/>
            <a:ext cx="0" cy="377825"/>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4" name="Straight Connector 5">
            <a:extLst>
              <a:ext uri="{FF2B5EF4-FFF2-40B4-BE49-F238E27FC236}">
                <a16:creationId xmlns:a16="http://schemas.microsoft.com/office/drawing/2014/main" id="{D170ECF3-9296-447B-8754-0142096C5DB2}"/>
              </a:ext>
            </a:extLst>
          </p:cNvPr>
          <p:cNvCxnSpPr/>
          <p:nvPr userDrawn="1"/>
        </p:nvCxnSpPr>
        <p:spPr>
          <a:xfrm>
            <a:off x="0" y="274638"/>
            <a:ext cx="9144000"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5" name="Straight Connector 6">
            <a:extLst>
              <a:ext uri="{FF2B5EF4-FFF2-40B4-BE49-F238E27FC236}">
                <a16:creationId xmlns:a16="http://schemas.microsoft.com/office/drawing/2014/main" id="{EE4A025A-72E3-4A6C-B067-D411BB0E54CC}"/>
              </a:ext>
            </a:extLst>
          </p:cNvPr>
          <p:cNvCxnSpPr/>
          <p:nvPr userDrawn="1"/>
        </p:nvCxnSpPr>
        <p:spPr>
          <a:xfrm>
            <a:off x="0" y="1392238"/>
            <a:ext cx="9144000" cy="0"/>
          </a:xfrm>
          <a:prstGeom prst="line">
            <a:avLst/>
          </a:prstGeom>
          <a:ln/>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2800" kern="1200" dirty="0">
                <a:solidFill>
                  <a:srgbClr val="218CB8"/>
                </a:solidFill>
                <a:latin typeface="Verdana"/>
                <a:ea typeface="+mj-ea"/>
                <a:cs typeface="Verdana"/>
              </a:defRPr>
            </a:lvl1pPr>
          </a:lstStyle>
          <a:p>
            <a:r>
              <a:rPr lang="nl-NL" dirty="0"/>
              <a:t>Klik om de stijl te bewerken</a:t>
            </a:r>
            <a:endParaRPr lang="en-US" dirty="0"/>
          </a:p>
        </p:txBody>
      </p:sp>
      <p:sp>
        <p:nvSpPr>
          <p:cNvPr id="9" name="Slide Number Placeholder 5">
            <a:extLst>
              <a:ext uri="{FF2B5EF4-FFF2-40B4-BE49-F238E27FC236}">
                <a16:creationId xmlns:a16="http://schemas.microsoft.com/office/drawing/2014/main" id="{19E4BA4A-D82E-43B1-9AAE-088A154676C6}"/>
              </a:ext>
            </a:extLst>
          </p:cNvPr>
          <p:cNvSpPr>
            <a:spLocks noGrp="1"/>
          </p:cNvSpPr>
          <p:nvPr>
            <p:ph type="sldNum" sz="quarter" idx="10"/>
          </p:nvPr>
        </p:nvSpPr>
        <p:spPr>
          <a:xfrm>
            <a:off x="115889" y="6248400"/>
            <a:ext cx="1120775" cy="376238"/>
          </a:xfrm>
        </p:spPr>
        <p:txBody>
          <a:bodyPr/>
          <a:lstStyle>
            <a:lvl1pPr>
              <a:defRPr/>
            </a:lvl1pPr>
          </a:lstStyle>
          <a:p>
            <a:pPr>
              <a:defRPr/>
            </a:pPr>
            <a:fld id="{A930CB3E-92F3-4E5E-A374-04C2D2D46540}" type="slidenum">
              <a:rPr lang="nl-NL" altLang="nl-NL"/>
              <a:pPr>
                <a:defRPr/>
              </a:pPr>
              <a:t>‹nr.›</a:t>
            </a:fld>
            <a:endParaRPr lang="nl-NL" altLang="nl-NL"/>
          </a:p>
        </p:txBody>
      </p:sp>
    </p:spTree>
    <p:extLst>
      <p:ext uri="{BB962C8B-B14F-4D97-AF65-F5344CB8AC3E}">
        <p14:creationId xmlns:p14="http://schemas.microsoft.com/office/powerpoint/2010/main" val="173167855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Slide Number Placeholder 5"/>
          <p:cNvSpPr>
            <a:spLocks noGrp="1"/>
          </p:cNvSpPr>
          <p:nvPr>
            <p:ph type="sldNum" sz="quarter" idx="4"/>
          </p:nvPr>
        </p:nvSpPr>
        <p:spPr>
          <a:xfrm>
            <a:off x="115029" y="6247979"/>
            <a:ext cx="1121104" cy="377288"/>
          </a:xfrm>
          <a:prstGeom prst="rect">
            <a:avLst/>
          </a:prstGeom>
        </p:spPr>
        <p:txBody>
          <a:bodyPr/>
          <a:lstStyle>
            <a:lvl1pPr>
              <a:defRPr sz="1000">
                <a:solidFill>
                  <a:schemeClr val="bg1">
                    <a:lumMod val="50000"/>
                  </a:schemeClr>
                </a:solidFill>
                <a:latin typeface="Verdana"/>
                <a:cs typeface="Verdana"/>
              </a:defRPr>
            </a:lvl1pPr>
          </a:lstStyle>
          <a:p>
            <a:fld id="{C0FB9134-4225-E649-A461-E0A197BF2E60}" type="slidenum">
              <a:rPr lang="en-US" smtClean="0"/>
              <a:t>‹nr.›</a:t>
            </a:fld>
            <a:endParaRPr lang="en-US" dirty="0"/>
          </a:p>
        </p:txBody>
      </p:sp>
      <p:cxnSp>
        <p:nvCxnSpPr>
          <p:cNvPr id="9" name="Straight Connector 13">
            <a:extLst>
              <a:ext uri="{FF2B5EF4-FFF2-40B4-BE49-F238E27FC236}">
                <a16:creationId xmlns:a16="http://schemas.microsoft.com/office/drawing/2014/main" id="{488702C5-F90D-4134-9C48-7AF8C262958C}"/>
              </a:ext>
            </a:extLst>
          </p:cNvPr>
          <p:cNvCxnSpPr/>
          <p:nvPr userDrawn="1"/>
        </p:nvCxnSpPr>
        <p:spPr>
          <a:xfrm>
            <a:off x="457200" y="6226177"/>
            <a:ext cx="0" cy="377825"/>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3499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p:nvPr>
        </p:nvSpPr>
        <p:spPr>
          <a:xfrm>
            <a:off x="-17463" y="0"/>
            <a:ext cx="9161463" cy="5919895"/>
          </a:xfrm>
        </p:spPr>
        <p:txBody>
          <a:bodyPr/>
          <a:lstStyle/>
          <a:p>
            <a:endParaRPr lang="nl-NL"/>
          </a:p>
        </p:txBody>
      </p:sp>
      <p:sp>
        <p:nvSpPr>
          <p:cNvPr id="2" name="Title 1"/>
          <p:cNvSpPr>
            <a:spLocks noGrp="1"/>
          </p:cNvSpPr>
          <p:nvPr>
            <p:ph type="ctrTitle"/>
          </p:nvPr>
        </p:nvSpPr>
        <p:spPr>
          <a:xfrm>
            <a:off x="-16744" y="2743199"/>
            <a:ext cx="7409648" cy="2680547"/>
          </a:xfrm>
          <a:prstGeom prst="snip1Rect">
            <a:avLst>
              <a:gd name="adj" fmla="val 32460"/>
            </a:avLst>
          </a:prstGeom>
          <a:solidFill>
            <a:schemeClr val="tx2">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00000" rtlCol="0" anchor="t">
            <a:normAutofit/>
          </a:bodyPr>
          <a:lstStyle>
            <a:lvl1pPr algn="l">
              <a:defRPr lang="en-US" sz="4000" dirty="0">
                <a:solidFill>
                  <a:schemeClr val="lt1"/>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endParaRPr lang="en-US" dirty="0"/>
          </a:p>
        </p:txBody>
      </p:sp>
      <p:sp>
        <p:nvSpPr>
          <p:cNvPr id="3" name="Subtitle 2"/>
          <p:cNvSpPr>
            <a:spLocks noGrp="1"/>
          </p:cNvSpPr>
          <p:nvPr>
            <p:ph type="subTitle" idx="1"/>
          </p:nvPr>
        </p:nvSpPr>
        <p:spPr>
          <a:xfrm>
            <a:off x="3688080" y="4998351"/>
            <a:ext cx="5455919" cy="921544"/>
          </a:xfrm>
          <a:solidFill>
            <a:schemeClr val="accent1">
              <a:alpha val="70000"/>
            </a:schemeClr>
          </a:solidFill>
          <a:ln>
            <a:noFill/>
          </a:ln>
        </p:spPr>
        <p:style>
          <a:lnRef idx="1">
            <a:schemeClr val="accent1"/>
          </a:lnRef>
          <a:fillRef idx="3">
            <a:schemeClr val="accent1"/>
          </a:fillRef>
          <a:effectRef idx="2">
            <a:schemeClr val="accent1"/>
          </a:effectRef>
          <a:fontRef idx="minor">
            <a:schemeClr val="lt1"/>
          </a:fontRef>
        </p:style>
        <p:txBody>
          <a:bodyPr lIns="360000" rtlCol="0" anchor="ctr">
            <a:normAutofit/>
          </a:bodyPr>
          <a:lstStyle>
            <a:lvl1pPr algn="l">
              <a:defRPr lang="en-US" sz="2000" dirty="0">
                <a:solidFill>
                  <a:schemeClr val="lt1"/>
                </a:solidFill>
                <a:latin typeface="Verdana" panose="020B0604030504040204" pitchFamily="34" charset="0"/>
                <a:ea typeface="Verdana" panose="020B0604030504040204" pitchFamily="34" charset="0"/>
                <a:cs typeface="Verdana" panose="020B0604030504040204" pitchFamily="34" charset="0"/>
              </a:defRPr>
            </a:lvl1pPr>
          </a:lstStyle>
          <a:p>
            <a:pPr lvl="0" algn="ctr"/>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en-US" dirty="0"/>
          </a:p>
        </p:txBody>
      </p:sp>
    </p:spTree>
    <p:extLst>
      <p:ext uri="{BB962C8B-B14F-4D97-AF65-F5344CB8AC3E}">
        <p14:creationId xmlns:p14="http://schemas.microsoft.com/office/powerpoint/2010/main" val="271361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p:nvPr>
        </p:nvSpPr>
        <p:spPr>
          <a:xfrm>
            <a:off x="-17463" y="0"/>
            <a:ext cx="9161463" cy="5919895"/>
          </a:xfrm>
        </p:spPr>
        <p:txBody>
          <a:bodyPr/>
          <a:lstStyle/>
          <a:p>
            <a:endParaRPr lang="nl-NL"/>
          </a:p>
        </p:txBody>
      </p:sp>
      <p:sp>
        <p:nvSpPr>
          <p:cNvPr id="2" name="Title 1"/>
          <p:cNvSpPr>
            <a:spLocks noGrp="1"/>
          </p:cNvSpPr>
          <p:nvPr>
            <p:ph type="ctrTitle"/>
          </p:nvPr>
        </p:nvSpPr>
        <p:spPr>
          <a:xfrm>
            <a:off x="-16744" y="1165575"/>
            <a:ext cx="5397968" cy="4748391"/>
          </a:xfrm>
          <a:prstGeom prst="snip1Rect">
            <a:avLst>
              <a:gd name="adj" fmla="val 25863"/>
            </a:avLst>
          </a:prstGeom>
          <a:solidFill>
            <a:schemeClr val="tx2">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00000" rtlCol="0" anchor="t">
            <a:normAutofit/>
          </a:bodyPr>
          <a:lstStyle>
            <a:lvl1pPr algn="l">
              <a:defRPr lang="en-US" sz="4000" dirty="0">
                <a:solidFill>
                  <a:schemeClr val="lt1"/>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endParaRPr lang="en-US" dirty="0"/>
          </a:p>
        </p:txBody>
      </p:sp>
      <p:sp>
        <p:nvSpPr>
          <p:cNvPr id="3" name="Subtitle 2"/>
          <p:cNvSpPr>
            <a:spLocks noGrp="1"/>
          </p:cNvSpPr>
          <p:nvPr>
            <p:ph type="subTitle" idx="1"/>
          </p:nvPr>
        </p:nvSpPr>
        <p:spPr>
          <a:xfrm>
            <a:off x="3373120" y="4010068"/>
            <a:ext cx="5770879" cy="1157985"/>
          </a:xfrm>
          <a:solidFill>
            <a:schemeClr val="accent1">
              <a:alpha val="70000"/>
            </a:schemeClr>
          </a:solidFill>
          <a:ln>
            <a:noFill/>
          </a:ln>
        </p:spPr>
        <p:style>
          <a:lnRef idx="1">
            <a:schemeClr val="accent1"/>
          </a:lnRef>
          <a:fillRef idx="3">
            <a:schemeClr val="accent1"/>
          </a:fillRef>
          <a:effectRef idx="2">
            <a:schemeClr val="accent1"/>
          </a:effectRef>
          <a:fontRef idx="minor">
            <a:schemeClr val="lt1"/>
          </a:fontRef>
        </p:style>
        <p:txBody>
          <a:bodyPr lIns="360000" rtlCol="0" anchor="ctr">
            <a:normAutofit/>
          </a:bodyPr>
          <a:lstStyle>
            <a:lvl1pPr algn="l">
              <a:defRPr lang="en-US" sz="2000" dirty="0">
                <a:solidFill>
                  <a:schemeClr val="lt1"/>
                </a:solidFill>
                <a:latin typeface="Verdana" panose="020B0604030504040204" pitchFamily="34" charset="0"/>
                <a:ea typeface="Verdana" panose="020B0604030504040204" pitchFamily="34" charset="0"/>
                <a:cs typeface="Verdana" panose="020B0604030504040204" pitchFamily="34" charset="0"/>
              </a:defRPr>
            </a:lvl1pPr>
          </a:lstStyle>
          <a:p>
            <a:pPr lvl="0" algn="ctr"/>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en-US" dirty="0"/>
          </a:p>
        </p:txBody>
      </p:sp>
    </p:spTree>
    <p:extLst>
      <p:ext uri="{BB962C8B-B14F-4D97-AF65-F5344CB8AC3E}">
        <p14:creationId xmlns:p14="http://schemas.microsoft.com/office/powerpoint/2010/main" val="293090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left image">
    <p:spTree>
      <p:nvGrpSpPr>
        <p:cNvPr id="1" name=""/>
        <p:cNvGrpSpPr/>
        <p:nvPr/>
      </p:nvGrpSpPr>
      <p:grpSpPr>
        <a:xfrm>
          <a:off x="0" y="0"/>
          <a:ext cx="0" cy="0"/>
          <a:chOff x="0" y="0"/>
          <a:chExt cx="0" cy="0"/>
        </a:xfrm>
      </p:grpSpPr>
      <p:sp>
        <p:nvSpPr>
          <p:cNvPr id="12" name="Picture Placeholder 9"/>
          <p:cNvSpPr>
            <a:spLocks noGrp="1"/>
          </p:cNvSpPr>
          <p:nvPr>
            <p:ph type="pic" sz="quarter" idx="15"/>
          </p:nvPr>
        </p:nvSpPr>
        <p:spPr>
          <a:xfrm>
            <a:off x="1" y="8469"/>
            <a:ext cx="3556000" cy="5927723"/>
          </a:xfrm>
          <a:custGeom>
            <a:avLst/>
            <a:gdLst>
              <a:gd name="connsiteX0" fmla="*/ 0 w 3544455"/>
              <a:gd name="connsiteY0" fmla="*/ 0 h 5913967"/>
              <a:gd name="connsiteX1" fmla="*/ 2555765 w 3544455"/>
              <a:gd name="connsiteY1" fmla="*/ 0 h 5913967"/>
              <a:gd name="connsiteX2" fmla="*/ 3544455 w 3544455"/>
              <a:gd name="connsiteY2" fmla="*/ 988690 h 5913967"/>
              <a:gd name="connsiteX3" fmla="*/ 3544455 w 3544455"/>
              <a:gd name="connsiteY3" fmla="*/ 5913967 h 5913967"/>
              <a:gd name="connsiteX4" fmla="*/ 0 w 3544455"/>
              <a:gd name="connsiteY4" fmla="*/ 5913967 h 5913967"/>
              <a:gd name="connsiteX5" fmla="*/ 0 w 3544455"/>
              <a:gd name="connsiteY5" fmla="*/ 0 h 5913967"/>
              <a:gd name="connsiteX0" fmla="*/ 0 w 3544455"/>
              <a:gd name="connsiteY0" fmla="*/ 0 h 5913967"/>
              <a:gd name="connsiteX1" fmla="*/ 2555765 w 3544455"/>
              <a:gd name="connsiteY1" fmla="*/ 0 h 5913967"/>
              <a:gd name="connsiteX2" fmla="*/ 3544455 w 3544455"/>
              <a:gd name="connsiteY2" fmla="*/ 1208823 h 5913967"/>
              <a:gd name="connsiteX3" fmla="*/ 3544455 w 3544455"/>
              <a:gd name="connsiteY3" fmla="*/ 5913967 h 5913967"/>
              <a:gd name="connsiteX4" fmla="*/ 0 w 3544455"/>
              <a:gd name="connsiteY4" fmla="*/ 5913967 h 5913967"/>
              <a:gd name="connsiteX5" fmla="*/ 0 w 3544455"/>
              <a:gd name="connsiteY5" fmla="*/ 0 h 59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4455" h="5913967">
                <a:moveTo>
                  <a:pt x="0" y="0"/>
                </a:moveTo>
                <a:lnTo>
                  <a:pt x="2555765" y="0"/>
                </a:lnTo>
                <a:lnTo>
                  <a:pt x="3544455" y="1208823"/>
                </a:lnTo>
                <a:lnTo>
                  <a:pt x="3544455" y="5913967"/>
                </a:lnTo>
                <a:lnTo>
                  <a:pt x="0" y="5913967"/>
                </a:lnTo>
                <a:lnTo>
                  <a:pt x="0" y="0"/>
                </a:lnTo>
                <a:close/>
              </a:path>
            </a:pathLst>
          </a:custGeom>
        </p:spPr>
        <p:txBody>
          <a:bodyPr/>
          <a:lstStyle/>
          <a:p>
            <a:endParaRPr lang="en-US" dirty="0"/>
          </a:p>
        </p:txBody>
      </p:sp>
      <p:sp>
        <p:nvSpPr>
          <p:cNvPr id="2" name="Title 1"/>
          <p:cNvSpPr>
            <a:spLocks noGrp="1"/>
          </p:cNvSpPr>
          <p:nvPr>
            <p:ph type="title"/>
          </p:nvPr>
        </p:nvSpPr>
        <p:spPr>
          <a:xfrm>
            <a:off x="3879273" y="274639"/>
            <a:ext cx="4807527" cy="1116000"/>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20" name="Slide Number Placeholder 5"/>
          <p:cNvSpPr>
            <a:spLocks noGrp="1"/>
          </p:cNvSpPr>
          <p:nvPr>
            <p:ph type="sldNum" sz="quarter" idx="4"/>
          </p:nvPr>
        </p:nvSpPr>
        <p:spPr>
          <a:xfrm>
            <a:off x="115029" y="6247979"/>
            <a:ext cx="1121104" cy="377288"/>
          </a:xfrm>
          <a:prstGeom prst="rect">
            <a:avLst/>
          </a:prstGeom>
        </p:spPr>
        <p:txBody>
          <a:bodyPr/>
          <a:lstStyle>
            <a:lvl1pPr>
              <a:defRPr sz="1000">
                <a:solidFill>
                  <a:schemeClr val="bg1">
                    <a:lumMod val="50000"/>
                  </a:schemeClr>
                </a:solidFill>
                <a:latin typeface="Verdana"/>
                <a:cs typeface="Verdana"/>
              </a:defRPr>
            </a:lvl1pPr>
          </a:lstStyle>
          <a:p>
            <a:fld id="{C0FB9134-4225-E649-A461-E0A197BF2E60}" type="slidenum">
              <a:rPr lang="en-US" smtClean="0"/>
              <a:t>‹nr.›</a:t>
            </a:fld>
            <a:endParaRPr lang="en-US" dirty="0"/>
          </a:p>
        </p:txBody>
      </p:sp>
      <p:sp>
        <p:nvSpPr>
          <p:cNvPr id="22" name="Footer Placeholder 19"/>
          <p:cNvSpPr>
            <a:spLocks noGrp="1"/>
          </p:cNvSpPr>
          <p:nvPr>
            <p:ph type="ftr" sz="quarter" idx="3"/>
          </p:nvPr>
        </p:nvSpPr>
        <p:spPr>
          <a:xfrm>
            <a:off x="660400" y="6206357"/>
            <a:ext cx="2895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cxnSp>
        <p:nvCxnSpPr>
          <p:cNvPr id="23" name="Straight Connector 22"/>
          <p:cNvCxnSpPr/>
          <p:nvPr userDrawn="1"/>
        </p:nvCxnSpPr>
        <p:spPr>
          <a:xfrm>
            <a:off x="457200" y="6225498"/>
            <a:ext cx="0" cy="378509"/>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ijdelijke aanduiding voor tekst 3"/>
          <p:cNvSpPr>
            <a:spLocks noGrp="1"/>
          </p:cNvSpPr>
          <p:nvPr>
            <p:ph type="body" sz="quarter" idx="14"/>
          </p:nvPr>
        </p:nvSpPr>
        <p:spPr>
          <a:xfrm>
            <a:off x="3879272" y="1608138"/>
            <a:ext cx="4806950" cy="4328055"/>
          </a:xfrm>
        </p:spPr>
        <p:txBody>
          <a:bodyPr/>
          <a:lstStyle>
            <a:lvl2pPr>
              <a:defRPr lang="nl-NL" sz="2000" kern="1200" dirty="0" smtClean="0">
                <a:solidFill>
                  <a:schemeClr val="tx1"/>
                </a:solidFill>
                <a:latin typeface="Verdana"/>
                <a:ea typeface="+mn-ea"/>
                <a:cs typeface="Verdana"/>
              </a:defRPr>
            </a:lvl2pPr>
            <a:lvl3pPr marL="1090613" indent="-285750">
              <a:defRPr lang="nl-NL" sz="1700" kern="1200" dirty="0" smtClean="0">
                <a:solidFill>
                  <a:schemeClr val="tx1"/>
                </a:solidFill>
                <a:latin typeface="Verdana"/>
                <a:ea typeface="+mn-ea"/>
                <a:cs typeface="Verdana"/>
              </a:defRPr>
            </a:lvl3pPr>
            <a:lvl4pPr marL="1403350" indent="-285750">
              <a:defRPr lang="nl-NL" sz="1500" kern="1200" dirty="0" smtClean="0">
                <a:solidFill>
                  <a:schemeClr val="tx1"/>
                </a:solidFill>
                <a:latin typeface="Verdana"/>
                <a:ea typeface="+mn-ea"/>
                <a:cs typeface="Verdana"/>
              </a:defRPr>
            </a:lvl4pPr>
            <a:lvl5pPr>
              <a:defRPr lang="nl-NL" sz="1000" u="none" kern="1200" dirty="0">
                <a:solidFill>
                  <a:schemeClr val="bg1">
                    <a:lumMod val="50000"/>
                  </a:schemeClr>
                </a:solidFill>
                <a:latin typeface="Verdana"/>
                <a:ea typeface="+mn-ea"/>
                <a:cs typeface="Verdana"/>
              </a:defRPr>
            </a:lvl5pPr>
          </a:lstStyle>
          <a:p>
            <a:pPr lvl="0"/>
            <a:r>
              <a:rPr lang="nl-NL" dirty="0"/>
              <a:t>Klik om de modelstijlen te bewerken</a:t>
            </a:r>
          </a:p>
          <a:p>
            <a:pPr marL="800100" lvl="1" indent="-342900" algn="l" defTabSz="457200" rtl="0" eaLnBrk="1" latinLnBrk="0" hangingPunct="1">
              <a:spcBef>
                <a:spcPct val="20000"/>
              </a:spcBef>
              <a:buClr>
                <a:schemeClr val="accent1"/>
              </a:buClr>
              <a:buFont typeface="Wingdings" panose="05000000000000000000" pitchFamily="2" charset="2"/>
              <a:buChar char="§"/>
            </a:pPr>
            <a:r>
              <a:rPr lang="nl-NL" dirty="0"/>
              <a:t>Tweede niveau</a:t>
            </a:r>
          </a:p>
          <a:p>
            <a:pPr marL="1074738" lvl="2" indent="-269875" algn="l" defTabSz="457200" rtl="0" eaLnBrk="1" latinLnBrk="0" hangingPunct="1">
              <a:spcBef>
                <a:spcPct val="20000"/>
              </a:spcBef>
              <a:buFont typeface="Arial"/>
              <a:buChar char="•"/>
            </a:pPr>
            <a:r>
              <a:rPr lang="nl-NL" dirty="0"/>
              <a:t>Derde niveau</a:t>
            </a:r>
          </a:p>
          <a:p>
            <a:pPr marL="1346200" lvl="3" indent="-228600" algn="l" defTabSz="457200" rtl="0" eaLnBrk="1" latinLnBrk="0" hangingPunct="1">
              <a:spcBef>
                <a:spcPct val="20000"/>
              </a:spcBef>
              <a:buFont typeface="Arial"/>
              <a:buChar char="–"/>
            </a:pPr>
            <a:r>
              <a:rPr lang="nl-NL" dirty="0"/>
              <a:t>Vierde niveau</a:t>
            </a:r>
          </a:p>
          <a:p>
            <a:pPr marL="1617663" lvl="4" indent="-228600" algn="l" defTabSz="296863" rtl="0" eaLnBrk="1" latinLnBrk="0" hangingPunct="1">
              <a:spcBef>
                <a:spcPct val="20000"/>
              </a:spcBef>
              <a:buFont typeface="Arial"/>
              <a:buChar char="»"/>
            </a:pPr>
            <a:r>
              <a:rPr lang="nl-NL" dirty="0"/>
              <a:t>Vijfde niveau</a:t>
            </a:r>
          </a:p>
        </p:txBody>
      </p:sp>
      <p:cxnSp>
        <p:nvCxnSpPr>
          <p:cNvPr id="8" name="Straight Connector 5"/>
          <p:cNvCxnSpPr/>
          <p:nvPr userDrawn="1"/>
        </p:nvCxnSpPr>
        <p:spPr>
          <a:xfrm>
            <a:off x="0" y="274639"/>
            <a:ext cx="9144000"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9" name="Straight Connector 6"/>
          <p:cNvCxnSpPr/>
          <p:nvPr userDrawn="1"/>
        </p:nvCxnSpPr>
        <p:spPr>
          <a:xfrm>
            <a:off x="0" y="1392238"/>
            <a:ext cx="9144000" cy="0"/>
          </a:xfrm>
          <a:prstGeom prst="line">
            <a:avLst/>
          </a:prstGeom>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72461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right image">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flipH="1">
            <a:off x="5599544" y="1"/>
            <a:ext cx="3544455" cy="5913967"/>
          </a:xfrm>
          <a:custGeom>
            <a:avLst/>
            <a:gdLst>
              <a:gd name="connsiteX0" fmla="*/ 0 w 3544455"/>
              <a:gd name="connsiteY0" fmla="*/ 0 h 5913967"/>
              <a:gd name="connsiteX1" fmla="*/ 2555765 w 3544455"/>
              <a:gd name="connsiteY1" fmla="*/ 0 h 5913967"/>
              <a:gd name="connsiteX2" fmla="*/ 3544455 w 3544455"/>
              <a:gd name="connsiteY2" fmla="*/ 988690 h 5913967"/>
              <a:gd name="connsiteX3" fmla="*/ 3544455 w 3544455"/>
              <a:gd name="connsiteY3" fmla="*/ 5913967 h 5913967"/>
              <a:gd name="connsiteX4" fmla="*/ 0 w 3544455"/>
              <a:gd name="connsiteY4" fmla="*/ 5913967 h 5913967"/>
              <a:gd name="connsiteX5" fmla="*/ 0 w 3544455"/>
              <a:gd name="connsiteY5" fmla="*/ 0 h 5913967"/>
              <a:gd name="connsiteX0" fmla="*/ 0 w 3544455"/>
              <a:gd name="connsiteY0" fmla="*/ 0 h 5913967"/>
              <a:gd name="connsiteX1" fmla="*/ 2555765 w 3544455"/>
              <a:gd name="connsiteY1" fmla="*/ 0 h 5913967"/>
              <a:gd name="connsiteX2" fmla="*/ 3544455 w 3544455"/>
              <a:gd name="connsiteY2" fmla="*/ 1208823 h 5913967"/>
              <a:gd name="connsiteX3" fmla="*/ 3544455 w 3544455"/>
              <a:gd name="connsiteY3" fmla="*/ 5913967 h 5913967"/>
              <a:gd name="connsiteX4" fmla="*/ 0 w 3544455"/>
              <a:gd name="connsiteY4" fmla="*/ 5913967 h 5913967"/>
              <a:gd name="connsiteX5" fmla="*/ 0 w 3544455"/>
              <a:gd name="connsiteY5" fmla="*/ 0 h 59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4455" h="5913967">
                <a:moveTo>
                  <a:pt x="0" y="0"/>
                </a:moveTo>
                <a:lnTo>
                  <a:pt x="2555765" y="0"/>
                </a:lnTo>
                <a:lnTo>
                  <a:pt x="3544455" y="1208823"/>
                </a:lnTo>
                <a:lnTo>
                  <a:pt x="3544455" y="5913967"/>
                </a:lnTo>
                <a:lnTo>
                  <a:pt x="0" y="5913967"/>
                </a:lnTo>
                <a:lnTo>
                  <a:pt x="0" y="0"/>
                </a:lnTo>
                <a:close/>
              </a:path>
            </a:pathLst>
          </a:custGeom>
        </p:spPr>
        <p:txBody>
          <a:bodyPr/>
          <a:lstStyle/>
          <a:p>
            <a:endParaRPr lang="en-US" dirty="0"/>
          </a:p>
        </p:txBody>
      </p:sp>
      <p:sp>
        <p:nvSpPr>
          <p:cNvPr id="20" name="Slide Number Placeholder 5"/>
          <p:cNvSpPr>
            <a:spLocks noGrp="1"/>
          </p:cNvSpPr>
          <p:nvPr>
            <p:ph type="sldNum" sz="quarter" idx="4"/>
          </p:nvPr>
        </p:nvSpPr>
        <p:spPr>
          <a:xfrm>
            <a:off x="115029" y="6247979"/>
            <a:ext cx="1121104" cy="377288"/>
          </a:xfrm>
          <a:prstGeom prst="rect">
            <a:avLst/>
          </a:prstGeom>
        </p:spPr>
        <p:txBody>
          <a:bodyPr/>
          <a:lstStyle>
            <a:lvl1pPr>
              <a:defRPr sz="1000">
                <a:solidFill>
                  <a:schemeClr val="bg1">
                    <a:lumMod val="50000"/>
                  </a:schemeClr>
                </a:solidFill>
                <a:latin typeface="Verdana"/>
                <a:cs typeface="Verdana"/>
              </a:defRPr>
            </a:lvl1pPr>
          </a:lstStyle>
          <a:p>
            <a:fld id="{C0FB9134-4225-E649-A461-E0A197BF2E60}" type="slidenum">
              <a:rPr lang="en-US" smtClean="0"/>
              <a:t>‹nr.›</a:t>
            </a:fld>
            <a:endParaRPr lang="en-US" dirty="0"/>
          </a:p>
        </p:txBody>
      </p:sp>
      <p:sp>
        <p:nvSpPr>
          <p:cNvPr id="22" name="Footer Placeholder 19"/>
          <p:cNvSpPr>
            <a:spLocks noGrp="1"/>
          </p:cNvSpPr>
          <p:nvPr>
            <p:ph type="ftr" sz="quarter" idx="3"/>
          </p:nvPr>
        </p:nvSpPr>
        <p:spPr>
          <a:xfrm>
            <a:off x="660400" y="6206357"/>
            <a:ext cx="2895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cxnSp>
        <p:nvCxnSpPr>
          <p:cNvPr id="23" name="Straight Connector 22"/>
          <p:cNvCxnSpPr/>
          <p:nvPr userDrawn="1"/>
        </p:nvCxnSpPr>
        <p:spPr>
          <a:xfrm>
            <a:off x="457200" y="6225498"/>
            <a:ext cx="0" cy="378509"/>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sp>
        <p:nvSpPr>
          <p:cNvPr id="9" name="Tijdelijke aanduiding voor dianummer 3"/>
          <p:cNvSpPr txBox="1">
            <a:spLocks/>
          </p:cNvSpPr>
          <p:nvPr userDrawn="1"/>
        </p:nvSpPr>
        <p:spPr>
          <a:xfrm>
            <a:off x="115029" y="6247979"/>
            <a:ext cx="1121104" cy="377288"/>
          </a:xfrm>
          <a:prstGeom prst="rect">
            <a:avLst/>
          </a:prstGeom>
        </p:spPr>
        <p:txBody>
          <a:bodyPr/>
          <a:lstStyle>
            <a:defPPr>
              <a:defRPr lang="en-US"/>
            </a:defPPr>
            <a:lvl1pPr marL="0" algn="l" defTabSz="457200" rtl="0" eaLnBrk="1" latinLnBrk="0" hangingPunct="1">
              <a:defRPr sz="1000" kern="1200">
                <a:solidFill>
                  <a:schemeClr val="bg1">
                    <a:lumMod val="50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0FB9134-4225-E649-A461-E0A197BF2E60}" type="slidenum">
              <a:rPr lang="en-US" smtClean="0"/>
              <a:pPr/>
              <a:t>‹nr.›</a:t>
            </a:fld>
            <a:endParaRPr lang="en-US" dirty="0"/>
          </a:p>
        </p:txBody>
      </p:sp>
      <p:sp>
        <p:nvSpPr>
          <p:cNvPr id="12" name="Title 1"/>
          <p:cNvSpPr>
            <a:spLocks noGrp="1"/>
          </p:cNvSpPr>
          <p:nvPr>
            <p:ph type="title"/>
          </p:nvPr>
        </p:nvSpPr>
        <p:spPr>
          <a:xfrm>
            <a:off x="448725" y="274639"/>
            <a:ext cx="4807527" cy="1116000"/>
          </a:xfrm>
        </p:spPr>
        <p:txBody>
          <a:bodyPr>
            <a:normAutofit/>
          </a:bodyPr>
          <a:lstStyle>
            <a:lvl1pPr>
              <a:defRPr sz="2800"/>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13" name="Tijdelijke aanduiding voor tekst 3"/>
          <p:cNvSpPr>
            <a:spLocks noGrp="1"/>
          </p:cNvSpPr>
          <p:nvPr>
            <p:ph type="body" sz="quarter" idx="14"/>
          </p:nvPr>
        </p:nvSpPr>
        <p:spPr>
          <a:xfrm>
            <a:off x="448724" y="1608668"/>
            <a:ext cx="4806950" cy="4305300"/>
          </a:xfrm>
        </p:spPr>
        <p:txBody>
          <a:bodyPr/>
          <a:lstStyle>
            <a:lvl2pPr>
              <a:defRPr lang="nl-NL" sz="2000" kern="1200" dirty="0" smtClean="0">
                <a:solidFill>
                  <a:schemeClr val="tx1"/>
                </a:solidFill>
                <a:latin typeface="Verdana"/>
                <a:ea typeface="+mn-ea"/>
                <a:cs typeface="Verdana"/>
              </a:defRPr>
            </a:lvl2pPr>
            <a:lvl3pPr marL="1090613" indent="-285750">
              <a:defRPr lang="nl-NL" sz="1700" kern="1200" dirty="0" smtClean="0">
                <a:solidFill>
                  <a:schemeClr val="tx1"/>
                </a:solidFill>
                <a:latin typeface="Verdana"/>
                <a:ea typeface="+mn-ea"/>
                <a:cs typeface="Verdana"/>
              </a:defRPr>
            </a:lvl3pPr>
            <a:lvl4pPr marL="1403350" indent="-285750">
              <a:defRPr lang="nl-NL" sz="1500" kern="1200" dirty="0" smtClean="0">
                <a:solidFill>
                  <a:schemeClr val="tx1"/>
                </a:solidFill>
                <a:latin typeface="Verdana"/>
                <a:ea typeface="+mn-ea"/>
                <a:cs typeface="Verdana"/>
              </a:defRPr>
            </a:lvl4pPr>
            <a:lvl5pPr>
              <a:defRPr lang="nl-NL" sz="1000" u="none" kern="1200" dirty="0">
                <a:solidFill>
                  <a:schemeClr val="bg1">
                    <a:lumMod val="50000"/>
                  </a:schemeClr>
                </a:solidFill>
                <a:latin typeface="Verdana"/>
                <a:ea typeface="+mn-ea"/>
                <a:cs typeface="Verdana"/>
              </a:defRPr>
            </a:lvl5pPr>
          </a:lstStyle>
          <a:p>
            <a:pPr lvl="0"/>
            <a:r>
              <a:rPr lang="nl-NL" dirty="0"/>
              <a:t>Klik om de modelstijlen te bewerken</a:t>
            </a:r>
          </a:p>
          <a:p>
            <a:pPr marL="800100" lvl="1" indent="-342900" algn="l" defTabSz="457200" rtl="0" eaLnBrk="1" latinLnBrk="0" hangingPunct="1">
              <a:spcBef>
                <a:spcPct val="20000"/>
              </a:spcBef>
              <a:buClr>
                <a:schemeClr val="accent1"/>
              </a:buClr>
              <a:buFont typeface="Wingdings" panose="05000000000000000000" pitchFamily="2" charset="2"/>
              <a:buChar char="§"/>
            </a:pPr>
            <a:r>
              <a:rPr lang="nl-NL" dirty="0"/>
              <a:t>Tweede niveau</a:t>
            </a:r>
          </a:p>
          <a:p>
            <a:pPr marL="1074738" lvl="2" indent="-269875" algn="l" defTabSz="457200" rtl="0" eaLnBrk="1" latinLnBrk="0" hangingPunct="1">
              <a:spcBef>
                <a:spcPct val="20000"/>
              </a:spcBef>
              <a:buFont typeface="Arial"/>
              <a:buChar char="•"/>
            </a:pPr>
            <a:r>
              <a:rPr lang="nl-NL" dirty="0"/>
              <a:t>Derde niveau</a:t>
            </a:r>
          </a:p>
          <a:p>
            <a:pPr marL="1346200" lvl="3" indent="-228600" algn="l" defTabSz="457200" rtl="0" eaLnBrk="1" latinLnBrk="0" hangingPunct="1">
              <a:spcBef>
                <a:spcPct val="20000"/>
              </a:spcBef>
              <a:buFont typeface="Arial"/>
              <a:buChar char="–"/>
            </a:pPr>
            <a:r>
              <a:rPr lang="nl-NL" dirty="0"/>
              <a:t>Vierde niveau</a:t>
            </a:r>
          </a:p>
          <a:p>
            <a:pPr marL="1617663" lvl="4" indent="-228600" algn="l" defTabSz="296863" rtl="0" eaLnBrk="1" latinLnBrk="0" hangingPunct="1">
              <a:spcBef>
                <a:spcPct val="20000"/>
              </a:spcBef>
              <a:buFont typeface="Arial"/>
              <a:buChar char="»"/>
            </a:pPr>
            <a:r>
              <a:rPr lang="nl-NL" dirty="0"/>
              <a:t>Vijfde niveau</a:t>
            </a:r>
          </a:p>
        </p:txBody>
      </p:sp>
      <p:cxnSp>
        <p:nvCxnSpPr>
          <p:cNvPr id="10" name="Straight Connector 5"/>
          <p:cNvCxnSpPr/>
          <p:nvPr userDrawn="1"/>
        </p:nvCxnSpPr>
        <p:spPr>
          <a:xfrm>
            <a:off x="0" y="274639"/>
            <a:ext cx="9144000"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4" name="Straight Connector 6"/>
          <p:cNvCxnSpPr/>
          <p:nvPr userDrawn="1"/>
        </p:nvCxnSpPr>
        <p:spPr>
          <a:xfrm>
            <a:off x="0" y="1392238"/>
            <a:ext cx="9144000" cy="0"/>
          </a:xfrm>
          <a:prstGeom prst="line">
            <a:avLst/>
          </a:prstGeom>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70723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left image title">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9"/>
            <a:ext cx="8229600" cy="1116000"/>
          </a:xfrm>
        </p:spPr>
        <p:txBody>
          <a:bodyPr>
            <a:normAutofit/>
          </a:bodyPr>
          <a:lstStyle>
            <a:lvl1pPr>
              <a:defRPr sz="2800"/>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20" name="Slide Number Placeholder 5"/>
          <p:cNvSpPr>
            <a:spLocks noGrp="1"/>
          </p:cNvSpPr>
          <p:nvPr>
            <p:ph type="sldNum" sz="quarter" idx="4"/>
          </p:nvPr>
        </p:nvSpPr>
        <p:spPr>
          <a:xfrm>
            <a:off x="115029" y="6247979"/>
            <a:ext cx="1121104" cy="377288"/>
          </a:xfrm>
          <a:prstGeom prst="rect">
            <a:avLst/>
          </a:prstGeom>
        </p:spPr>
        <p:txBody>
          <a:bodyPr/>
          <a:lstStyle>
            <a:lvl1pPr>
              <a:defRPr sz="1000">
                <a:solidFill>
                  <a:schemeClr val="bg1">
                    <a:lumMod val="50000"/>
                  </a:schemeClr>
                </a:solidFill>
                <a:latin typeface="Verdana"/>
                <a:cs typeface="Verdana"/>
              </a:defRPr>
            </a:lvl1pPr>
          </a:lstStyle>
          <a:p>
            <a:fld id="{C0FB9134-4225-E649-A461-E0A197BF2E60}" type="slidenum">
              <a:rPr lang="en-US" smtClean="0"/>
              <a:t>‹nr.›</a:t>
            </a:fld>
            <a:endParaRPr lang="en-US" dirty="0"/>
          </a:p>
        </p:txBody>
      </p:sp>
      <p:sp>
        <p:nvSpPr>
          <p:cNvPr id="22" name="Footer Placeholder 19"/>
          <p:cNvSpPr>
            <a:spLocks noGrp="1"/>
          </p:cNvSpPr>
          <p:nvPr>
            <p:ph type="ftr" sz="quarter" idx="3"/>
          </p:nvPr>
        </p:nvSpPr>
        <p:spPr>
          <a:xfrm>
            <a:off x="660400" y="6206357"/>
            <a:ext cx="2895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cxnSp>
        <p:nvCxnSpPr>
          <p:cNvPr id="23" name="Straight Connector 22"/>
          <p:cNvCxnSpPr/>
          <p:nvPr userDrawn="1"/>
        </p:nvCxnSpPr>
        <p:spPr>
          <a:xfrm>
            <a:off x="457200" y="6225498"/>
            <a:ext cx="0" cy="378509"/>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ijdelijke aanduiding voor tekst 3"/>
          <p:cNvSpPr>
            <a:spLocks noGrp="1"/>
          </p:cNvSpPr>
          <p:nvPr>
            <p:ph type="body" sz="quarter" idx="14"/>
          </p:nvPr>
        </p:nvSpPr>
        <p:spPr>
          <a:xfrm>
            <a:off x="3879272" y="1608138"/>
            <a:ext cx="4806950" cy="4305830"/>
          </a:xfrm>
        </p:spPr>
        <p:txBody>
          <a:bodyPr/>
          <a:lstStyle>
            <a:lvl2pPr>
              <a:defRPr lang="nl-NL" sz="2000" kern="1200" dirty="0" smtClean="0">
                <a:solidFill>
                  <a:schemeClr val="tx1"/>
                </a:solidFill>
                <a:latin typeface="Verdana"/>
                <a:ea typeface="+mn-ea"/>
                <a:cs typeface="Verdana"/>
              </a:defRPr>
            </a:lvl2pPr>
            <a:lvl3pPr marL="1090613" indent="-285750">
              <a:defRPr lang="nl-NL" sz="1700" kern="1200" dirty="0" smtClean="0">
                <a:solidFill>
                  <a:schemeClr val="tx1"/>
                </a:solidFill>
                <a:latin typeface="Verdana"/>
                <a:ea typeface="+mn-ea"/>
                <a:cs typeface="Verdana"/>
              </a:defRPr>
            </a:lvl3pPr>
            <a:lvl4pPr marL="1403350" indent="-285750">
              <a:defRPr lang="nl-NL" sz="1500" kern="1200" dirty="0" smtClean="0">
                <a:solidFill>
                  <a:schemeClr val="tx1"/>
                </a:solidFill>
                <a:latin typeface="Verdana"/>
                <a:ea typeface="+mn-ea"/>
                <a:cs typeface="Verdana"/>
              </a:defRPr>
            </a:lvl4pPr>
            <a:lvl5pPr>
              <a:defRPr lang="nl-NL" sz="1000" u="none" kern="1200" dirty="0">
                <a:solidFill>
                  <a:schemeClr val="bg1">
                    <a:lumMod val="50000"/>
                  </a:schemeClr>
                </a:solidFill>
                <a:latin typeface="Verdana"/>
                <a:ea typeface="+mn-ea"/>
                <a:cs typeface="Verdana"/>
              </a:defRPr>
            </a:lvl5pPr>
          </a:lstStyle>
          <a:p>
            <a:pPr lvl="0"/>
            <a:r>
              <a:rPr lang="nl-NL" dirty="0"/>
              <a:t>Klik om de modelstijlen te bewerken</a:t>
            </a:r>
          </a:p>
          <a:p>
            <a:pPr marL="800100" lvl="1" indent="-342900" algn="l" defTabSz="457200" rtl="0" eaLnBrk="1" latinLnBrk="0" hangingPunct="1">
              <a:spcBef>
                <a:spcPct val="20000"/>
              </a:spcBef>
              <a:buClr>
                <a:schemeClr val="accent1"/>
              </a:buClr>
              <a:buFont typeface="Wingdings" panose="05000000000000000000" pitchFamily="2" charset="2"/>
              <a:buChar char="§"/>
            </a:pPr>
            <a:r>
              <a:rPr lang="nl-NL" dirty="0"/>
              <a:t>Tweede niveau</a:t>
            </a:r>
          </a:p>
          <a:p>
            <a:pPr marL="1074738" lvl="2" indent="-269875" algn="l" defTabSz="457200" rtl="0" eaLnBrk="1" latinLnBrk="0" hangingPunct="1">
              <a:spcBef>
                <a:spcPct val="20000"/>
              </a:spcBef>
              <a:buFont typeface="Arial"/>
              <a:buChar char="•"/>
            </a:pPr>
            <a:r>
              <a:rPr lang="nl-NL" dirty="0"/>
              <a:t>Derde niveau</a:t>
            </a:r>
          </a:p>
          <a:p>
            <a:pPr marL="1346200" lvl="3" indent="-228600" algn="l" defTabSz="457200" rtl="0" eaLnBrk="1" latinLnBrk="0" hangingPunct="1">
              <a:spcBef>
                <a:spcPct val="20000"/>
              </a:spcBef>
              <a:buFont typeface="Arial"/>
              <a:buChar char="–"/>
            </a:pPr>
            <a:r>
              <a:rPr lang="nl-NL" dirty="0"/>
              <a:t>Vierde niveau</a:t>
            </a:r>
          </a:p>
          <a:p>
            <a:pPr marL="1617663" lvl="4" indent="-228600" algn="l" defTabSz="296863" rtl="0" eaLnBrk="1" latinLnBrk="0" hangingPunct="1">
              <a:spcBef>
                <a:spcPct val="20000"/>
              </a:spcBef>
              <a:buFont typeface="Arial"/>
              <a:buChar char="»"/>
            </a:pPr>
            <a:r>
              <a:rPr lang="nl-NL" dirty="0"/>
              <a:t>Vijfde niveau</a:t>
            </a:r>
          </a:p>
        </p:txBody>
      </p:sp>
      <p:sp>
        <p:nvSpPr>
          <p:cNvPr id="12" name="Picture Placeholder 9"/>
          <p:cNvSpPr>
            <a:spLocks noGrp="1"/>
          </p:cNvSpPr>
          <p:nvPr>
            <p:ph type="pic" sz="quarter" idx="15"/>
          </p:nvPr>
        </p:nvSpPr>
        <p:spPr>
          <a:xfrm>
            <a:off x="1" y="1608138"/>
            <a:ext cx="3556000" cy="4305830"/>
          </a:xfrm>
          <a:custGeom>
            <a:avLst/>
            <a:gdLst>
              <a:gd name="connsiteX0" fmla="*/ 0 w 3544455"/>
              <a:gd name="connsiteY0" fmla="*/ 0 h 5913967"/>
              <a:gd name="connsiteX1" fmla="*/ 2555765 w 3544455"/>
              <a:gd name="connsiteY1" fmla="*/ 0 h 5913967"/>
              <a:gd name="connsiteX2" fmla="*/ 3544455 w 3544455"/>
              <a:gd name="connsiteY2" fmla="*/ 988690 h 5913967"/>
              <a:gd name="connsiteX3" fmla="*/ 3544455 w 3544455"/>
              <a:gd name="connsiteY3" fmla="*/ 5913967 h 5913967"/>
              <a:gd name="connsiteX4" fmla="*/ 0 w 3544455"/>
              <a:gd name="connsiteY4" fmla="*/ 5913967 h 5913967"/>
              <a:gd name="connsiteX5" fmla="*/ 0 w 3544455"/>
              <a:gd name="connsiteY5" fmla="*/ 0 h 5913967"/>
              <a:gd name="connsiteX0" fmla="*/ 0 w 3544455"/>
              <a:gd name="connsiteY0" fmla="*/ 0 h 5913967"/>
              <a:gd name="connsiteX1" fmla="*/ 2555765 w 3544455"/>
              <a:gd name="connsiteY1" fmla="*/ 0 h 5913967"/>
              <a:gd name="connsiteX2" fmla="*/ 3544455 w 3544455"/>
              <a:gd name="connsiteY2" fmla="*/ 1208823 h 5913967"/>
              <a:gd name="connsiteX3" fmla="*/ 3544455 w 3544455"/>
              <a:gd name="connsiteY3" fmla="*/ 5913967 h 5913967"/>
              <a:gd name="connsiteX4" fmla="*/ 0 w 3544455"/>
              <a:gd name="connsiteY4" fmla="*/ 5913967 h 5913967"/>
              <a:gd name="connsiteX5" fmla="*/ 0 w 3544455"/>
              <a:gd name="connsiteY5" fmla="*/ 0 h 59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4455" h="5913967">
                <a:moveTo>
                  <a:pt x="0" y="0"/>
                </a:moveTo>
                <a:lnTo>
                  <a:pt x="2555765" y="0"/>
                </a:lnTo>
                <a:lnTo>
                  <a:pt x="3544455" y="1208823"/>
                </a:lnTo>
                <a:lnTo>
                  <a:pt x="3544455" y="5913967"/>
                </a:lnTo>
                <a:lnTo>
                  <a:pt x="0" y="5913967"/>
                </a:lnTo>
                <a:lnTo>
                  <a:pt x="0" y="0"/>
                </a:lnTo>
                <a:close/>
              </a:path>
            </a:pathLst>
          </a:custGeom>
        </p:spPr>
        <p:txBody>
          <a:bodyPr/>
          <a:lstStyle/>
          <a:p>
            <a:endParaRPr lang="en-US" dirty="0"/>
          </a:p>
        </p:txBody>
      </p:sp>
      <p:cxnSp>
        <p:nvCxnSpPr>
          <p:cNvPr id="8" name="Straight Connector 5"/>
          <p:cNvCxnSpPr/>
          <p:nvPr userDrawn="1"/>
        </p:nvCxnSpPr>
        <p:spPr>
          <a:xfrm>
            <a:off x="0" y="274639"/>
            <a:ext cx="9144000"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9" name="Straight Connector 6"/>
          <p:cNvCxnSpPr/>
          <p:nvPr userDrawn="1"/>
        </p:nvCxnSpPr>
        <p:spPr>
          <a:xfrm>
            <a:off x="0" y="1392238"/>
            <a:ext cx="9144000" cy="0"/>
          </a:xfrm>
          <a:prstGeom prst="line">
            <a:avLst/>
          </a:prstGeom>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3724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right image title">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flipH="1">
            <a:off x="5599542" y="1608138"/>
            <a:ext cx="3544455" cy="4305830"/>
          </a:xfrm>
          <a:custGeom>
            <a:avLst/>
            <a:gdLst>
              <a:gd name="connsiteX0" fmla="*/ 0 w 3544455"/>
              <a:gd name="connsiteY0" fmla="*/ 0 h 5913967"/>
              <a:gd name="connsiteX1" fmla="*/ 2555765 w 3544455"/>
              <a:gd name="connsiteY1" fmla="*/ 0 h 5913967"/>
              <a:gd name="connsiteX2" fmla="*/ 3544455 w 3544455"/>
              <a:gd name="connsiteY2" fmla="*/ 988690 h 5913967"/>
              <a:gd name="connsiteX3" fmla="*/ 3544455 w 3544455"/>
              <a:gd name="connsiteY3" fmla="*/ 5913967 h 5913967"/>
              <a:gd name="connsiteX4" fmla="*/ 0 w 3544455"/>
              <a:gd name="connsiteY4" fmla="*/ 5913967 h 5913967"/>
              <a:gd name="connsiteX5" fmla="*/ 0 w 3544455"/>
              <a:gd name="connsiteY5" fmla="*/ 0 h 5913967"/>
              <a:gd name="connsiteX0" fmla="*/ 0 w 3544455"/>
              <a:gd name="connsiteY0" fmla="*/ 0 h 5913967"/>
              <a:gd name="connsiteX1" fmla="*/ 2555765 w 3544455"/>
              <a:gd name="connsiteY1" fmla="*/ 0 h 5913967"/>
              <a:gd name="connsiteX2" fmla="*/ 3544455 w 3544455"/>
              <a:gd name="connsiteY2" fmla="*/ 1208823 h 5913967"/>
              <a:gd name="connsiteX3" fmla="*/ 3544455 w 3544455"/>
              <a:gd name="connsiteY3" fmla="*/ 5913967 h 5913967"/>
              <a:gd name="connsiteX4" fmla="*/ 0 w 3544455"/>
              <a:gd name="connsiteY4" fmla="*/ 5913967 h 5913967"/>
              <a:gd name="connsiteX5" fmla="*/ 0 w 3544455"/>
              <a:gd name="connsiteY5" fmla="*/ 0 h 59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4455" h="5913967">
                <a:moveTo>
                  <a:pt x="0" y="0"/>
                </a:moveTo>
                <a:lnTo>
                  <a:pt x="2555765" y="0"/>
                </a:lnTo>
                <a:lnTo>
                  <a:pt x="3544455" y="1208823"/>
                </a:lnTo>
                <a:lnTo>
                  <a:pt x="3544455" y="5913967"/>
                </a:lnTo>
                <a:lnTo>
                  <a:pt x="0" y="5913967"/>
                </a:lnTo>
                <a:lnTo>
                  <a:pt x="0" y="0"/>
                </a:lnTo>
                <a:close/>
              </a:path>
            </a:pathLst>
          </a:custGeom>
        </p:spPr>
        <p:txBody>
          <a:bodyPr/>
          <a:lstStyle/>
          <a:p>
            <a:endParaRPr lang="en-US" dirty="0"/>
          </a:p>
        </p:txBody>
      </p:sp>
      <p:sp>
        <p:nvSpPr>
          <p:cNvPr id="20" name="Slide Number Placeholder 5"/>
          <p:cNvSpPr>
            <a:spLocks noGrp="1"/>
          </p:cNvSpPr>
          <p:nvPr>
            <p:ph type="sldNum" sz="quarter" idx="4"/>
          </p:nvPr>
        </p:nvSpPr>
        <p:spPr>
          <a:xfrm>
            <a:off x="115029" y="6247979"/>
            <a:ext cx="1121104" cy="377288"/>
          </a:xfrm>
          <a:prstGeom prst="rect">
            <a:avLst/>
          </a:prstGeom>
        </p:spPr>
        <p:txBody>
          <a:bodyPr/>
          <a:lstStyle>
            <a:lvl1pPr>
              <a:defRPr sz="1000">
                <a:solidFill>
                  <a:schemeClr val="bg1">
                    <a:lumMod val="50000"/>
                  </a:schemeClr>
                </a:solidFill>
                <a:latin typeface="Verdana"/>
                <a:cs typeface="Verdana"/>
              </a:defRPr>
            </a:lvl1pPr>
          </a:lstStyle>
          <a:p>
            <a:fld id="{C0FB9134-4225-E649-A461-E0A197BF2E60}" type="slidenum">
              <a:rPr lang="en-US" smtClean="0"/>
              <a:t>‹nr.›</a:t>
            </a:fld>
            <a:endParaRPr lang="en-US" dirty="0"/>
          </a:p>
        </p:txBody>
      </p:sp>
      <p:sp>
        <p:nvSpPr>
          <p:cNvPr id="22" name="Footer Placeholder 19"/>
          <p:cNvSpPr>
            <a:spLocks noGrp="1"/>
          </p:cNvSpPr>
          <p:nvPr>
            <p:ph type="ftr" sz="quarter" idx="3"/>
          </p:nvPr>
        </p:nvSpPr>
        <p:spPr>
          <a:xfrm>
            <a:off x="660400" y="6206357"/>
            <a:ext cx="2895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cxnSp>
        <p:nvCxnSpPr>
          <p:cNvPr id="23" name="Straight Connector 22"/>
          <p:cNvCxnSpPr/>
          <p:nvPr userDrawn="1"/>
        </p:nvCxnSpPr>
        <p:spPr>
          <a:xfrm>
            <a:off x="457200" y="6225498"/>
            <a:ext cx="0" cy="378509"/>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sp>
        <p:nvSpPr>
          <p:cNvPr id="9" name="Tijdelijke aanduiding voor dianummer 3"/>
          <p:cNvSpPr txBox="1">
            <a:spLocks/>
          </p:cNvSpPr>
          <p:nvPr userDrawn="1"/>
        </p:nvSpPr>
        <p:spPr>
          <a:xfrm>
            <a:off x="115029" y="6247979"/>
            <a:ext cx="1121104" cy="377288"/>
          </a:xfrm>
          <a:prstGeom prst="rect">
            <a:avLst/>
          </a:prstGeom>
        </p:spPr>
        <p:txBody>
          <a:bodyPr/>
          <a:lstStyle>
            <a:defPPr>
              <a:defRPr lang="en-US"/>
            </a:defPPr>
            <a:lvl1pPr marL="0" algn="l" defTabSz="457200" rtl="0" eaLnBrk="1" latinLnBrk="0" hangingPunct="1">
              <a:defRPr sz="1000" kern="1200">
                <a:solidFill>
                  <a:schemeClr val="bg1">
                    <a:lumMod val="50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0FB9134-4225-E649-A461-E0A197BF2E60}" type="slidenum">
              <a:rPr lang="en-US" smtClean="0"/>
              <a:pPr/>
              <a:t>‹nr.›</a:t>
            </a:fld>
            <a:endParaRPr lang="en-US" dirty="0"/>
          </a:p>
        </p:txBody>
      </p:sp>
      <p:sp>
        <p:nvSpPr>
          <p:cNvPr id="12" name="Title 1"/>
          <p:cNvSpPr>
            <a:spLocks noGrp="1"/>
          </p:cNvSpPr>
          <p:nvPr>
            <p:ph type="title"/>
          </p:nvPr>
        </p:nvSpPr>
        <p:spPr>
          <a:xfrm>
            <a:off x="448725" y="274639"/>
            <a:ext cx="8255008" cy="1116000"/>
          </a:xfrm>
        </p:spPr>
        <p:txBody>
          <a:bodyPr>
            <a:normAutofit/>
          </a:bodyPr>
          <a:lstStyle>
            <a:lvl1pPr>
              <a:defRPr sz="2800"/>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13" name="Tijdelijke aanduiding voor tekst 3"/>
          <p:cNvSpPr>
            <a:spLocks noGrp="1"/>
          </p:cNvSpPr>
          <p:nvPr>
            <p:ph type="body" sz="quarter" idx="14"/>
          </p:nvPr>
        </p:nvSpPr>
        <p:spPr>
          <a:xfrm>
            <a:off x="448724" y="1608138"/>
            <a:ext cx="4806950" cy="4305830"/>
          </a:xfrm>
        </p:spPr>
        <p:txBody>
          <a:bodyPr/>
          <a:lstStyle>
            <a:lvl2pPr>
              <a:defRPr lang="nl-NL" sz="2000" kern="1200" dirty="0" smtClean="0">
                <a:solidFill>
                  <a:schemeClr val="tx1"/>
                </a:solidFill>
                <a:latin typeface="Verdana"/>
                <a:ea typeface="+mn-ea"/>
                <a:cs typeface="Verdana"/>
              </a:defRPr>
            </a:lvl2pPr>
            <a:lvl3pPr marL="1090613" indent="-285750">
              <a:defRPr lang="nl-NL" sz="1700" kern="1200" dirty="0" smtClean="0">
                <a:solidFill>
                  <a:schemeClr val="tx1"/>
                </a:solidFill>
                <a:latin typeface="Verdana"/>
                <a:ea typeface="+mn-ea"/>
                <a:cs typeface="Verdana"/>
              </a:defRPr>
            </a:lvl3pPr>
            <a:lvl4pPr marL="1403350" indent="-285750">
              <a:defRPr lang="nl-NL" sz="1500" kern="1200" dirty="0" smtClean="0">
                <a:solidFill>
                  <a:schemeClr val="tx1"/>
                </a:solidFill>
                <a:latin typeface="Verdana"/>
                <a:ea typeface="+mn-ea"/>
                <a:cs typeface="Verdana"/>
              </a:defRPr>
            </a:lvl4pPr>
            <a:lvl5pPr>
              <a:defRPr lang="nl-NL" sz="1000" u="none" kern="1200" dirty="0">
                <a:solidFill>
                  <a:schemeClr val="bg1">
                    <a:lumMod val="50000"/>
                  </a:schemeClr>
                </a:solidFill>
                <a:latin typeface="Verdana"/>
                <a:ea typeface="+mn-ea"/>
                <a:cs typeface="Verdana"/>
              </a:defRPr>
            </a:lvl5pPr>
          </a:lstStyle>
          <a:p>
            <a:pPr lvl="0"/>
            <a:r>
              <a:rPr lang="nl-NL" dirty="0"/>
              <a:t>Klik om de modelstijlen te bewerken</a:t>
            </a:r>
          </a:p>
          <a:p>
            <a:pPr marL="800100" lvl="1" indent="-342900" algn="l" defTabSz="457200" rtl="0" eaLnBrk="1" latinLnBrk="0" hangingPunct="1">
              <a:spcBef>
                <a:spcPct val="20000"/>
              </a:spcBef>
              <a:buClr>
                <a:schemeClr val="accent1"/>
              </a:buClr>
              <a:buFont typeface="Wingdings" panose="05000000000000000000" pitchFamily="2" charset="2"/>
              <a:buChar char="§"/>
            </a:pPr>
            <a:r>
              <a:rPr lang="nl-NL" dirty="0"/>
              <a:t>Tweede niveau</a:t>
            </a:r>
          </a:p>
          <a:p>
            <a:pPr marL="1074738" lvl="2" indent="-269875" algn="l" defTabSz="457200" rtl="0" eaLnBrk="1" latinLnBrk="0" hangingPunct="1">
              <a:spcBef>
                <a:spcPct val="20000"/>
              </a:spcBef>
              <a:buFont typeface="Arial"/>
              <a:buChar char="•"/>
            </a:pPr>
            <a:r>
              <a:rPr lang="nl-NL" dirty="0"/>
              <a:t>Derde niveau</a:t>
            </a:r>
          </a:p>
          <a:p>
            <a:pPr marL="1346200" lvl="3" indent="-228600" algn="l" defTabSz="457200" rtl="0" eaLnBrk="1" latinLnBrk="0" hangingPunct="1">
              <a:spcBef>
                <a:spcPct val="20000"/>
              </a:spcBef>
              <a:buFont typeface="Arial"/>
              <a:buChar char="–"/>
            </a:pPr>
            <a:r>
              <a:rPr lang="nl-NL" dirty="0"/>
              <a:t>Vierde niveau</a:t>
            </a:r>
          </a:p>
          <a:p>
            <a:pPr marL="1617663" lvl="4" indent="-228600" algn="l" defTabSz="296863" rtl="0" eaLnBrk="1" latinLnBrk="0" hangingPunct="1">
              <a:spcBef>
                <a:spcPct val="20000"/>
              </a:spcBef>
              <a:buFont typeface="Arial"/>
              <a:buChar char="»"/>
            </a:pPr>
            <a:r>
              <a:rPr lang="nl-NL" dirty="0"/>
              <a:t>Vijfde niveau</a:t>
            </a:r>
          </a:p>
        </p:txBody>
      </p:sp>
      <p:cxnSp>
        <p:nvCxnSpPr>
          <p:cNvPr id="10" name="Straight Connector 5"/>
          <p:cNvCxnSpPr/>
          <p:nvPr userDrawn="1"/>
        </p:nvCxnSpPr>
        <p:spPr>
          <a:xfrm>
            <a:off x="0" y="274639"/>
            <a:ext cx="9144000"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4" name="Straight Connector 6"/>
          <p:cNvCxnSpPr/>
          <p:nvPr userDrawn="1"/>
        </p:nvCxnSpPr>
        <p:spPr>
          <a:xfrm>
            <a:off x="0" y="1392238"/>
            <a:ext cx="9144000" cy="0"/>
          </a:xfrm>
          <a:prstGeom prst="line">
            <a:avLst/>
          </a:prstGeom>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93626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boxes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0"/>
          </p:nvPr>
        </p:nvSpPr>
        <p:spPr/>
        <p:txBody>
          <a:bodyPr/>
          <a:lstStyle/>
          <a:p>
            <a:fld id="{C0FB9134-4225-E649-A461-E0A197BF2E60}" type="slidenum">
              <a:rPr lang="en-US" smtClean="0"/>
              <a:t>‹nr.›</a:t>
            </a:fld>
            <a:endParaRPr lang="en-US" dirty="0"/>
          </a:p>
        </p:txBody>
      </p:sp>
      <p:sp>
        <p:nvSpPr>
          <p:cNvPr id="4" name="Tijdelijke aanduiding voor voettekst 3"/>
          <p:cNvSpPr>
            <a:spLocks noGrp="1"/>
          </p:cNvSpPr>
          <p:nvPr>
            <p:ph type="ftr" sz="quarter" idx="11"/>
          </p:nvPr>
        </p:nvSpPr>
        <p:spPr/>
        <p:txBody>
          <a:bodyPr/>
          <a:lstStyle/>
          <a:p>
            <a:endParaRPr lang="en-US" dirty="0"/>
          </a:p>
        </p:txBody>
      </p:sp>
      <p:sp>
        <p:nvSpPr>
          <p:cNvPr id="6" name="Tijdelijke aanduiding voor tekst 5"/>
          <p:cNvSpPr>
            <a:spLocks noGrp="1"/>
          </p:cNvSpPr>
          <p:nvPr>
            <p:ph type="body" sz="quarter" idx="12"/>
          </p:nvPr>
        </p:nvSpPr>
        <p:spPr>
          <a:xfrm>
            <a:off x="457201" y="2345268"/>
            <a:ext cx="3852000" cy="3582458"/>
          </a:xfrm>
        </p:spPr>
        <p:txBody>
          <a:bodyPr>
            <a:normAutofit/>
          </a:bodyPr>
          <a:lstStyle>
            <a:lvl1pPr>
              <a:defRPr sz="1600"/>
            </a:lvl1pPr>
            <a:lvl2pPr>
              <a:defRPr lang="nl-NL" sz="1600" kern="1200" dirty="0" smtClean="0">
                <a:solidFill>
                  <a:schemeClr val="tx1"/>
                </a:solidFill>
                <a:latin typeface="Verdana"/>
                <a:ea typeface="+mn-ea"/>
                <a:cs typeface="Verdana"/>
              </a:defRPr>
            </a:lvl2pPr>
            <a:lvl3pPr>
              <a:defRPr sz="1400"/>
            </a:lvl3pPr>
            <a:lvl4pPr>
              <a:defRPr sz="1200"/>
            </a:lvl4pPr>
            <a:lvl5pPr marL="1617663" indent="-228600">
              <a:defRPr sz="800"/>
            </a:lvl5pPr>
          </a:lstStyle>
          <a:p>
            <a:pPr lvl="0"/>
            <a:r>
              <a:rPr lang="nl-NL" dirty="0"/>
              <a:t>Klik om de modelstijlen te bewerken</a:t>
            </a:r>
          </a:p>
          <a:p>
            <a:pPr marL="800100" lvl="1" indent="-342900" algn="l" defTabSz="457200" rtl="0" eaLnBrk="1" latinLnBrk="0" hangingPunct="1">
              <a:spcBef>
                <a:spcPct val="20000"/>
              </a:spcBef>
              <a:buClr>
                <a:schemeClr val="accent1"/>
              </a:buClr>
              <a:buFont typeface="Wingdings" panose="05000000000000000000" pitchFamily="2" charset="2"/>
              <a:buChar char="§"/>
            </a:pPr>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tekst 7"/>
          <p:cNvSpPr>
            <a:spLocks noGrp="1"/>
          </p:cNvSpPr>
          <p:nvPr>
            <p:ph type="body" sz="quarter" idx="13"/>
          </p:nvPr>
        </p:nvSpPr>
        <p:spPr>
          <a:xfrm>
            <a:off x="457201" y="1811348"/>
            <a:ext cx="3852000" cy="466725"/>
          </a:xfrm>
          <a:solidFill>
            <a:srgbClr val="218CB8">
              <a:alpha val="80000"/>
            </a:srgbClr>
          </a:solidFill>
        </p:spPr>
        <p:txBody>
          <a:bodyPr anchor="ctr">
            <a:noAutofit/>
          </a:bodyPr>
          <a:lstStyle>
            <a:lvl1pPr algn="ctr">
              <a:defRPr sz="1600" b="1">
                <a:solidFill>
                  <a:schemeClr val="bg1"/>
                </a:solidFill>
              </a:defRPr>
            </a:lvl1pPr>
          </a:lstStyle>
          <a:p>
            <a:pPr lvl="0"/>
            <a:r>
              <a:rPr lang="nl-NL" dirty="0"/>
              <a:t>Klik om de modelstijlen te bewerken</a:t>
            </a:r>
          </a:p>
        </p:txBody>
      </p:sp>
      <p:sp>
        <p:nvSpPr>
          <p:cNvPr id="9" name="Tijdelijke aanduiding voor tekst 5"/>
          <p:cNvSpPr>
            <a:spLocks noGrp="1"/>
          </p:cNvSpPr>
          <p:nvPr>
            <p:ph type="body" sz="quarter" idx="14"/>
          </p:nvPr>
        </p:nvSpPr>
        <p:spPr>
          <a:xfrm>
            <a:off x="4834458" y="2345267"/>
            <a:ext cx="3852000" cy="3582459"/>
          </a:xfrm>
        </p:spPr>
        <p:txBody>
          <a:bodyPr>
            <a:normAutofit/>
          </a:bodyPr>
          <a:lstStyle>
            <a:lvl1pPr>
              <a:defRPr sz="1600"/>
            </a:lvl1pPr>
            <a:lvl2pPr>
              <a:defRPr lang="nl-NL" sz="1600" kern="1200" dirty="0" smtClean="0">
                <a:solidFill>
                  <a:schemeClr val="tx1"/>
                </a:solidFill>
                <a:latin typeface="Verdana"/>
                <a:ea typeface="+mn-ea"/>
                <a:cs typeface="Verdana"/>
              </a:defRPr>
            </a:lvl2pPr>
            <a:lvl3pPr>
              <a:defRPr sz="1400"/>
            </a:lvl3pPr>
            <a:lvl4pPr>
              <a:defRPr sz="1200"/>
            </a:lvl4pPr>
            <a:lvl5pPr marL="1617663" indent="-228600">
              <a:defRPr sz="800"/>
            </a:lvl5pPr>
          </a:lstStyle>
          <a:p>
            <a:pPr lvl="0"/>
            <a:r>
              <a:rPr lang="nl-NL" dirty="0"/>
              <a:t>Klik om de modelstijlen te bewerken</a:t>
            </a:r>
          </a:p>
          <a:p>
            <a:pPr marL="800100" lvl="1" indent="-342900" algn="l" defTabSz="457200" rtl="0" eaLnBrk="1" latinLnBrk="0" hangingPunct="1">
              <a:spcBef>
                <a:spcPct val="20000"/>
              </a:spcBef>
              <a:buClr>
                <a:schemeClr val="accent1"/>
              </a:buClr>
              <a:buFont typeface="Wingdings" panose="05000000000000000000" pitchFamily="2" charset="2"/>
              <a:buChar char="§"/>
            </a:pPr>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tekst 7"/>
          <p:cNvSpPr>
            <a:spLocks noGrp="1"/>
          </p:cNvSpPr>
          <p:nvPr>
            <p:ph type="body" sz="quarter" idx="15"/>
          </p:nvPr>
        </p:nvSpPr>
        <p:spPr>
          <a:xfrm>
            <a:off x="4834458" y="1811348"/>
            <a:ext cx="3852000" cy="466725"/>
          </a:xfrm>
          <a:solidFill>
            <a:srgbClr val="218CB8">
              <a:alpha val="80000"/>
            </a:srgbClr>
          </a:solidFill>
        </p:spPr>
        <p:txBody>
          <a:bodyPr anchor="ctr">
            <a:noAutofit/>
          </a:bodyPr>
          <a:lstStyle>
            <a:lvl1pPr algn="ctr">
              <a:defRPr sz="1600" b="1">
                <a:solidFill>
                  <a:schemeClr val="bg1"/>
                </a:solidFill>
              </a:defRPr>
            </a:lvl1pPr>
          </a:lstStyle>
          <a:p>
            <a:pPr lvl="0"/>
            <a:r>
              <a:rPr lang="nl-NL" dirty="0"/>
              <a:t>Klik om de modelstijlen te bewerken</a:t>
            </a:r>
          </a:p>
        </p:txBody>
      </p:sp>
      <p:cxnSp>
        <p:nvCxnSpPr>
          <p:cNvPr id="11" name="Straight Connector 5"/>
          <p:cNvCxnSpPr/>
          <p:nvPr userDrawn="1"/>
        </p:nvCxnSpPr>
        <p:spPr>
          <a:xfrm>
            <a:off x="0" y="274639"/>
            <a:ext cx="9144000"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2" name="Straight Connector 6"/>
          <p:cNvCxnSpPr/>
          <p:nvPr userDrawn="1"/>
        </p:nvCxnSpPr>
        <p:spPr>
          <a:xfrm>
            <a:off x="0" y="1392238"/>
            <a:ext cx="9144000"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4" name="Straight Connector 22"/>
          <p:cNvCxnSpPr/>
          <p:nvPr userDrawn="1"/>
        </p:nvCxnSpPr>
        <p:spPr>
          <a:xfrm>
            <a:off x="457200" y="6225498"/>
            <a:ext cx="0" cy="378509"/>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4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ntent + wide image top">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0" y="1608138"/>
            <a:ext cx="9143999" cy="2313507"/>
          </a:xfrm>
          <a:prstGeom prst="snip1Rect">
            <a:avLst/>
          </a:prstGeom>
        </p:spPr>
        <p:txBody>
          <a:bodyPr/>
          <a:lstStyle/>
          <a:p>
            <a:endParaRPr lang="en-US" dirty="0"/>
          </a:p>
        </p:txBody>
      </p:sp>
      <p:sp>
        <p:nvSpPr>
          <p:cNvPr id="14" name="Right Triangle 13"/>
          <p:cNvSpPr/>
          <p:nvPr userDrawn="1"/>
        </p:nvSpPr>
        <p:spPr>
          <a:xfrm rot="10800000">
            <a:off x="2620819" y="-1"/>
            <a:ext cx="958273" cy="1277697"/>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9"/>
            <a:ext cx="8229601" cy="1116000"/>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20" name="Slide Number Placeholder 5"/>
          <p:cNvSpPr>
            <a:spLocks noGrp="1"/>
          </p:cNvSpPr>
          <p:nvPr>
            <p:ph type="sldNum" sz="quarter" idx="4"/>
          </p:nvPr>
        </p:nvSpPr>
        <p:spPr>
          <a:xfrm>
            <a:off x="115029" y="6247979"/>
            <a:ext cx="1121104" cy="377288"/>
          </a:xfrm>
          <a:prstGeom prst="rect">
            <a:avLst/>
          </a:prstGeom>
        </p:spPr>
        <p:txBody>
          <a:bodyPr/>
          <a:lstStyle>
            <a:lvl1pPr>
              <a:defRPr sz="1000">
                <a:solidFill>
                  <a:schemeClr val="bg1">
                    <a:lumMod val="50000"/>
                  </a:schemeClr>
                </a:solidFill>
                <a:latin typeface="Verdana"/>
                <a:cs typeface="Verdana"/>
              </a:defRPr>
            </a:lvl1pPr>
          </a:lstStyle>
          <a:p>
            <a:fld id="{C0FB9134-4225-E649-A461-E0A197BF2E60}" type="slidenum">
              <a:rPr lang="en-US" smtClean="0"/>
              <a:t>‹nr.›</a:t>
            </a:fld>
            <a:endParaRPr lang="en-US" dirty="0"/>
          </a:p>
        </p:txBody>
      </p:sp>
      <p:sp>
        <p:nvSpPr>
          <p:cNvPr id="22" name="Footer Placeholder 19"/>
          <p:cNvSpPr>
            <a:spLocks noGrp="1"/>
          </p:cNvSpPr>
          <p:nvPr>
            <p:ph type="ftr" sz="quarter" idx="3"/>
          </p:nvPr>
        </p:nvSpPr>
        <p:spPr>
          <a:xfrm>
            <a:off x="660400" y="6206357"/>
            <a:ext cx="2895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cxnSp>
        <p:nvCxnSpPr>
          <p:cNvPr id="23" name="Straight Connector 22"/>
          <p:cNvCxnSpPr/>
          <p:nvPr userDrawn="1"/>
        </p:nvCxnSpPr>
        <p:spPr>
          <a:xfrm>
            <a:off x="457200" y="6225498"/>
            <a:ext cx="0" cy="378509"/>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ijdelijke aanduiding voor tekst 3"/>
          <p:cNvSpPr>
            <a:spLocks noGrp="1"/>
          </p:cNvSpPr>
          <p:nvPr>
            <p:ph type="body" sz="quarter" idx="14"/>
          </p:nvPr>
        </p:nvSpPr>
        <p:spPr>
          <a:xfrm>
            <a:off x="457200" y="4013200"/>
            <a:ext cx="3962399" cy="1914525"/>
          </a:xfrm>
        </p:spPr>
        <p:txBody>
          <a:bodyPr>
            <a:normAutofit/>
          </a:bodyPr>
          <a:lstStyle>
            <a:lvl1pPr>
              <a:defRPr sz="1600"/>
            </a:lvl1pPr>
            <a:lvl2pPr>
              <a:defRPr lang="nl-NL" sz="1600" kern="1200" dirty="0" smtClean="0">
                <a:solidFill>
                  <a:schemeClr val="tx1"/>
                </a:solidFill>
                <a:latin typeface="Verdana"/>
                <a:ea typeface="+mn-ea"/>
                <a:cs typeface="Verdana"/>
              </a:defRPr>
            </a:lvl2pPr>
            <a:lvl3pPr marL="1090613" indent="-285750">
              <a:defRPr lang="nl-NL" sz="1400" kern="1200" dirty="0" smtClean="0">
                <a:solidFill>
                  <a:schemeClr val="tx1"/>
                </a:solidFill>
                <a:latin typeface="Verdana"/>
                <a:ea typeface="+mn-ea"/>
                <a:cs typeface="Verdana"/>
              </a:defRPr>
            </a:lvl3pPr>
            <a:lvl4pPr marL="1403350" indent="-285750">
              <a:defRPr lang="nl-NL" sz="1200" kern="1200" dirty="0" smtClean="0">
                <a:solidFill>
                  <a:schemeClr val="tx1"/>
                </a:solidFill>
                <a:latin typeface="Verdana"/>
                <a:ea typeface="+mn-ea"/>
                <a:cs typeface="Verdana"/>
              </a:defRPr>
            </a:lvl4pPr>
            <a:lvl5pPr>
              <a:defRPr lang="nl-NL" sz="800" u="none" kern="1200" dirty="0">
                <a:solidFill>
                  <a:schemeClr val="bg1">
                    <a:lumMod val="50000"/>
                  </a:schemeClr>
                </a:solidFill>
                <a:latin typeface="Verdana"/>
                <a:ea typeface="+mn-ea"/>
                <a:cs typeface="Verdana"/>
              </a:defRPr>
            </a:lvl5pPr>
          </a:lstStyle>
          <a:p>
            <a:pPr lvl="0"/>
            <a:r>
              <a:rPr lang="nl-NL" dirty="0"/>
              <a:t>Klik om de modelstijlen te bewerken</a:t>
            </a:r>
          </a:p>
          <a:p>
            <a:pPr marL="800100" lvl="1" indent="-342900" algn="l" defTabSz="457200" rtl="0" eaLnBrk="1" latinLnBrk="0" hangingPunct="1">
              <a:spcBef>
                <a:spcPct val="20000"/>
              </a:spcBef>
              <a:buClr>
                <a:schemeClr val="accent1"/>
              </a:buClr>
              <a:buFont typeface="Wingdings" panose="05000000000000000000" pitchFamily="2" charset="2"/>
              <a:buChar char="§"/>
            </a:pPr>
            <a:r>
              <a:rPr lang="nl-NL" dirty="0"/>
              <a:t>Tweede niveau</a:t>
            </a:r>
          </a:p>
          <a:p>
            <a:pPr marL="1074738" lvl="2" indent="-269875" algn="l" defTabSz="457200" rtl="0" eaLnBrk="1" latinLnBrk="0" hangingPunct="1">
              <a:spcBef>
                <a:spcPct val="20000"/>
              </a:spcBef>
              <a:buFont typeface="Arial"/>
              <a:buChar char="•"/>
            </a:pPr>
            <a:r>
              <a:rPr lang="nl-NL" dirty="0"/>
              <a:t>Derde niveau</a:t>
            </a:r>
          </a:p>
          <a:p>
            <a:pPr marL="1346200" lvl="3" indent="-228600" algn="l" defTabSz="457200" rtl="0" eaLnBrk="1" latinLnBrk="0" hangingPunct="1">
              <a:spcBef>
                <a:spcPct val="20000"/>
              </a:spcBef>
              <a:buFont typeface="Arial"/>
              <a:buChar char="–"/>
            </a:pPr>
            <a:r>
              <a:rPr lang="nl-NL" dirty="0"/>
              <a:t>Vierde niveau</a:t>
            </a:r>
          </a:p>
          <a:p>
            <a:pPr marL="1617663" lvl="4" indent="-228600" algn="l" defTabSz="296863" rtl="0" eaLnBrk="1" latinLnBrk="0" hangingPunct="1">
              <a:spcBef>
                <a:spcPct val="20000"/>
              </a:spcBef>
              <a:buFont typeface="Arial"/>
              <a:buChar char="»"/>
            </a:pPr>
            <a:r>
              <a:rPr lang="nl-NL" dirty="0"/>
              <a:t>Vijfde niveau</a:t>
            </a:r>
          </a:p>
        </p:txBody>
      </p:sp>
      <p:sp>
        <p:nvSpPr>
          <p:cNvPr id="9" name="Tijdelijke aanduiding voor tekst 3"/>
          <p:cNvSpPr>
            <a:spLocks noGrp="1"/>
          </p:cNvSpPr>
          <p:nvPr>
            <p:ph type="body" sz="quarter" idx="15"/>
          </p:nvPr>
        </p:nvSpPr>
        <p:spPr>
          <a:xfrm>
            <a:off x="4715956" y="4013200"/>
            <a:ext cx="3962399" cy="1914525"/>
          </a:xfrm>
        </p:spPr>
        <p:txBody>
          <a:bodyPr>
            <a:normAutofit/>
          </a:bodyPr>
          <a:lstStyle>
            <a:lvl1pPr>
              <a:defRPr sz="1600"/>
            </a:lvl1pPr>
            <a:lvl2pPr>
              <a:defRPr lang="nl-NL" sz="1600" kern="1200" dirty="0" smtClean="0">
                <a:solidFill>
                  <a:schemeClr val="tx1"/>
                </a:solidFill>
                <a:latin typeface="Verdana"/>
                <a:ea typeface="+mn-ea"/>
                <a:cs typeface="Verdana"/>
              </a:defRPr>
            </a:lvl2pPr>
            <a:lvl3pPr marL="1090613" indent="-285750">
              <a:defRPr lang="nl-NL" sz="1400" kern="1200" dirty="0" smtClean="0">
                <a:solidFill>
                  <a:schemeClr val="tx1"/>
                </a:solidFill>
                <a:latin typeface="Verdana"/>
                <a:ea typeface="+mn-ea"/>
                <a:cs typeface="Verdana"/>
              </a:defRPr>
            </a:lvl3pPr>
            <a:lvl4pPr marL="1403350" indent="-285750">
              <a:defRPr lang="nl-NL" sz="1200" kern="1200" dirty="0" smtClean="0">
                <a:solidFill>
                  <a:schemeClr val="tx1"/>
                </a:solidFill>
                <a:latin typeface="Verdana"/>
                <a:ea typeface="+mn-ea"/>
                <a:cs typeface="Verdana"/>
              </a:defRPr>
            </a:lvl4pPr>
            <a:lvl5pPr>
              <a:defRPr lang="nl-NL" sz="800" u="none" kern="1200" dirty="0">
                <a:solidFill>
                  <a:schemeClr val="bg1">
                    <a:lumMod val="50000"/>
                  </a:schemeClr>
                </a:solidFill>
                <a:latin typeface="Verdana"/>
                <a:ea typeface="+mn-ea"/>
                <a:cs typeface="Verdana"/>
              </a:defRPr>
            </a:lvl5pPr>
          </a:lstStyle>
          <a:p>
            <a:pPr lvl="0"/>
            <a:r>
              <a:rPr lang="nl-NL" dirty="0"/>
              <a:t>Klik om de modelstijlen te bewerken</a:t>
            </a:r>
          </a:p>
          <a:p>
            <a:pPr marL="800100" lvl="1" indent="-342900" algn="l" defTabSz="457200" rtl="0" eaLnBrk="1" latinLnBrk="0" hangingPunct="1">
              <a:spcBef>
                <a:spcPct val="20000"/>
              </a:spcBef>
              <a:buClr>
                <a:schemeClr val="accent1"/>
              </a:buClr>
              <a:buFont typeface="Wingdings" panose="05000000000000000000" pitchFamily="2" charset="2"/>
              <a:buChar char="§"/>
            </a:pPr>
            <a:r>
              <a:rPr lang="nl-NL" dirty="0"/>
              <a:t>Tweede niveau</a:t>
            </a:r>
          </a:p>
          <a:p>
            <a:pPr marL="1074738" lvl="2" indent="-269875" algn="l" defTabSz="457200" rtl="0" eaLnBrk="1" latinLnBrk="0" hangingPunct="1">
              <a:spcBef>
                <a:spcPct val="20000"/>
              </a:spcBef>
              <a:buFont typeface="Arial"/>
              <a:buChar char="•"/>
            </a:pPr>
            <a:r>
              <a:rPr lang="nl-NL" dirty="0"/>
              <a:t>Derde niveau</a:t>
            </a:r>
          </a:p>
          <a:p>
            <a:pPr marL="1346200" lvl="3" indent="-228600" algn="l" defTabSz="457200" rtl="0" eaLnBrk="1" latinLnBrk="0" hangingPunct="1">
              <a:spcBef>
                <a:spcPct val="20000"/>
              </a:spcBef>
              <a:buFont typeface="Arial"/>
              <a:buChar char="–"/>
            </a:pPr>
            <a:r>
              <a:rPr lang="nl-NL" dirty="0"/>
              <a:t>Vierde niveau</a:t>
            </a:r>
          </a:p>
          <a:p>
            <a:pPr marL="1617663" lvl="4" indent="-228600" algn="l" defTabSz="296863" rtl="0" eaLnBrk="1" latinLnBrk="0" hangingPunct="1">
              <a:spcBef>
                <a:spcPct val="20000"/>
              </a:spcBef>
              <a:buFont typeface="Arial"/>
              <a:buChar char="»"/>
            </a:pPr>
            <a:r>
              <a:rPr lang="nl-NL" dirty="0"/>
              <a:t>Vijfde niveau</a:t>
            </a:r>
          </a:p>
        </p:txBody>
      </p:sp>
      <p:cxnSp>
        <p:nvCxnSpPr>
          <p:cNvPr id="10" name="Straight Connector 5"/>
          <p:cNvCxnSpPr/>
          <p:nvPr userDrawn="1"/>
        </p:nvCxnSpPr>
        <p:spPr>
          <a:xfrm>
            <a:off x="0" y="274639"/>
            <a:ext cx="9144000"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2" name="Straight Connector 6"/>
          <p:cNvCxnSpPr/>
          <p:nvPr userDrawn="1"/>
        </p:nvCxnSpPr>
        <p:spPr>
          <a:xfrm>
            <a:off x="0" y="1392238"/>
            <a:ext cx="9144000" cy="0"/>
          </a:xfrm>
          <a:prstGeom prst="line">
            <a:avLst/>
          </a:prstGeom>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43202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16000"/>
          </a:xfrm>
          <a:prstGeom prst="rect">
            <a:avLst/>
          </a:prstGeom>
        </p:spPr>
        <p:txBody>
          <a:bodyPr vert="horz" lIns="91440" tIns="45720" rIns="91440" bIns="45720" rtlCol="0" anchor="ctr">
            <a:norm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3" name="Text Placeholder 2"/>
          <p:cNvSpPr>
            <a:spLocks noGrp="1"/>
          </p:cNvSpPr>
          <p:nvPr>
            <p:ph type="body" idx="1"/>
          </p:nvPr>
        </p:nvSpPr>
        <p:spPr>
          <a:xfrm>
            <a:off x="457200" y="1600201"/>
            <a:ext cx="8229600" cy="4304760"/>
          </a:xfrm>
          <a:prstGeom prst="rect">
            <a:avLst/>
          </a:prstGeom>
        </p:spPr>
        <p:txBody>
          <a:bodyPr vert="horz" lIns="91440" tIns="45720" rIns="91440" bIns="45720" rtlCol="0">
            <a:norm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marL="800100" lvl="1" indent="-342900" algn="l" defTabSz="457200" rtl="0" eaLnBrk="1" latinLnBrk="0" hangingPunct="1">
              <a:spcBef>
                <a:spcPct val="20000"/>
              </a:spcBef>
              <a:buClr>
                <a:schemeClr val="accent1"/>
              </a:buClr>
              <a:buFont typeface="Wingdings" panose="05000000000000000000" pitchFamily="2" charset="2"/>
              <a:buChar char="§"/>
            </a:pPr>
            <a:r>
              <a:rPr lang="nl-NL" dirty="0"/>
              <a:t>Second level</a:t>
            </a:r>
          </a:p>
          <a:p>
            <a:pPr marL="1074738" lvl="2" indent="-269875" algn="l" defTabSz="457200" rtl="0" eaLnBrk="1" latinLnBrk="0" hangingPunct="1">
              <a:spcBef>
                <a:spcPct val="20000"/>
              </a:spcBef>
              <a:buFont typeface="Arial"/>
              <a:buChar char="•"/>
            </a:pPr>
            <a:r>
              <a:rPr lang="nl-NL" dirty="0" err="1"/>
              <a:t>Third</a:t>
            </a:r>
            <a:r>
              <a:rPr lang="nl-NL" dirty="0"/>
              <a:t> level</a:t>
            </a:r>
          </a:p>
          <a:p>
            <a:pPr marL="1346200" lvl="3" indent="-228600" algn="l" defTabSz="457200" rtl="0" eaLnBrk="1" latinLnBrk="0" hangingPunct="1">
              <a:spcBef>
                <a:spcPct val="20000"/>
              </a:spcBef>
              <a:buFont typeface="Arial"/>
              <a:buChar char="–"/>
            </a:pPr>
            <a:r>
              <a:rPr lang="nl-NL" dirty="0" err="1"/>
              <a:t>Fourth</a:t>
            </a:r>
            <a:r>
              <a:rPr lang="nl-NL" dirty="0"/>
              <a:t> level</a:t>
            </a:r>
          </a:p>
          <a:p>
            <a:pPr marL="1617663" lvl="4" indent="-228600" algn="l" defTabSz="296863" rtl="0" eaLnBrk="1" latinLnBrk="0" hangingPunct="1">
              <a:spcBef>
                <a:spcPct val="20000"/>
              </a:spcBef>
              <a:buFont typeface="Arial"/>
              <a:buChar char="»"/>
            </a:pPr>
            <a:r>
              <a:rPr lang="nl-NL" dirty="0" err="1"/>
              <a:t>Fifth</a:t>
            </a:r>
            <a:r>
              <a:rPr lang="nl-NL" dirty="0"/>
              <a:t> level</a:t>
            </a:r>
          </a:p>
          <a:p>
            <a:pPr lvl="4"/>
            <a:endParaRPr lang="nl-NL" dirty="0"/>
          </a:p>
          <a:p>
            <a:pPr lvl="4"/>
            <a:endParaRPr lang="en-US" dirty="0"/>
          </a:p>
        </p:txBody>
      </p:sp>
      <p:pic>
        <p:nvPicPr>
          <p:cNvPr id="11" name="Picture 1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911449" y="6112295"/>
            <a:ext cx="3042265" cy="589158"/>
          </a:xfrm>
          <a:prstGeom prst="rect">
            <a:avLst/>
          </a:prstGeom>
        </p:spPr>
      </p:pic>
      <p:sp>
        <p:nvSpPr>
          <p:cNvPr id="19" name="Slide Number Placeholder 5"/>
          <p:cNvSpPr>
            <a:spLocks noGrp="1"/>
          </p:cNvSpPr>
          <p:nvPr>
            <p:ph type="sldNum" sz="quarter" idx="4"/>
          </p:nvPr>
        </p:nvSpPr>
        <p:spPr>
          <a:xfrm>
            <a:off x="115029" y="6247979"/>
            <a:ext cx="1121104" cy="377288"/>
          </a:xfrm>
          <a:prstGeom prst="rect">
            <a:avLst/>
          </a:prstGeom>
        </p:spPr>
        <p:txBody>
          <a:bodyPr/>
          <a:lstStyle>
            <a:lvl1pPr>
              <a:defRPr sz="1000">
                <a:solidFill>
                  <a:schemeClr val="bg1">
                    <a:lumMod val="50000"/>
                  </a:schemeClr>
                </a:solidFill>
                <a:latin typeface="Verdana"/>
                <a:cs typeface="Verdana"/>
              </a:defRPr>
            </a:lvl1pPr>
          </a:lstStyle>
          <a:p>
            <a:fld id="{C0FB9134-4225-E649-A461-E0A197BF2E60}" type="slidenum">
              <a:rPr lang="en-US" smtClean="0"/>
              <a:t>‹nr.›</a:t>
            </a:fld>
            <a:endParaRPr lang="en-US" dirty="0"/>
          </a:p>
        </p:txBody>
      </p:sp>
      <p:sp>
        <p:nvSpPr>
          <p:cNvPr id="21" name="Footer Placeholder 19"/>
          <p:cNvSpPr>
            <a:spLocks noGrp="1"/>
          </p:cNvSpPr>
          <p:nvPr>
            <p:ph type="ftr" sz="quarter" idx="3"/>
          </p:nvPr>
        </p:nvSpPr>
        <p:spPr>
          <a:xfrm>
            <a:off x="660400" y="6206357"/>
            <a:ext cx="2895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502402775"/>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2" r:id="rId4"/>
    <p:sldLayoutId id="2147483658" r:id="rId5"/>
    <p:sldLayoutId id="2147483659" r:id="rId6"/>
    <p:sldLayoutId id="2147483660" r:id="rId7"/>
    <p:sldLayoutId id="2147483656" r:id="rId8"/>
    <p:sldLayoutId id="2147483657" r:id="rId9"/>
    <p:sldLayoutId id="2147483661" r:id="rId10"/>
    <p:sldLayoutId id="2147483662" r:id="rId11"/>
  </p:sldLayoutIdLst>
  <p:hf hdr="0" dt="0"/>
  <p:txStyles>
    <p:titleStyle>
      <a:lvl1pPr algn="l" defTabSz="457200" rtl="0" eaLnBrk="1" latinLnBrk="0" hangingPunct="1">
        <a:spcBef>
          <a:spcPct val="0"/>
        </a:spcBef>
        <a:buNone/>
        <a:defRPr sz="3000" kern="1200">
          <a:solidFill>
            <a:srgbClr val="218CB8"/>
          </a:solidFill>
          <a:latin typeface="Verdana"/>
          <a:ea typeface="+mj-ea"/>
          <a:cs typeface="Verdana"/>
        </a:defRPr>
      </a:lvl1pPr>
    </p:titleStyle>
    <p:bodyStyle>
      <a:lvl1pPr marL="0" indent="0" algn="l" defTabSz="457200" rtl="0" eaLnBrk="1" latinLnBrk="0" hangingPunct="1">
        <a:spcBef>
          <a:spcPct val="20000"/>
        </a:spcBef>
        <a:buFont typeface="Arial"/>
        <a:buNone/>
        <a:defRPr sz="20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lang="nl-NL" sz="2000" kern="1200" dirty="0" smtClean="0">
          <a:solidFill>
            <a:schemeClr val="tx1"/>
          </a:solidFill>
          <a:latin typeface="Verdana"/>
          <a:ea typeface="+mn-ea"/>
          <a:cs typeface="Verdana"/>
        </a:defRPr>
      </a:lvl2pPr>
      <a:lvl3pPr marL="1090613" indent="-285750" algn="l" defTabSz="457200" rtl="0" eaLnBrk="1" latinLnBrk="0" hangingPunct="1">
        <a:spcBef>
          <a:spcPct val="20000"/>
        </a:spcBef>
        <a:buFont typeface="Arial"/>
        <a:buChar char="•"/>
        <a:defRPr lang="nl-NL" sz="1700" kern="1200" dirty="0" smtClean="0">
          <a:solidFill>
            <a:schemeClr val="tx1"/>
          </a:solidFill>
          <a:latin typeface="Verdana"/>
          <a:ea typeface="+mn-ea"/>
          <a:cs typeface="Verdana"/>
        </a:defRPr>
      </a:lvl3pPr>
      <a:lvl4pPr marL="1403350" indent="-285750" algn="l" defTabSz="457200" rtl="0" eaLnBrk="1" latinLnBrk="0" hangingPunct="1">
        <a:spcBef>
          <a:spcPct val="20000"/>
        </a:spcBef>
        <a:buFont typeface="Arial"/>
        <a:buChar char="–"/>
        <a:defRPr lang="nl-NL" sz="1500" kern="1200" dirty="0" smtClean="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lang="nl-NL" sz="1000" u="none" kern="1200" dirty="0" smtClean="0">
          <a:solidFill>
            <a:schemeClr val="bg1">
              <a:lumMod val="50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adfiz.nl/dossiers/privacy/register-van-verwerkingsactiviteiten/"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adfiz.nl/dossiers/privacy/register-van-verwerkingsactiviteiten/"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hyperlink" Target="https://www.adfiz.nl/dossiers/privacy/informeren-klan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adfiz.nl/dossiers/privacy/informeren-klant/"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adfiz.nl/dossiers/privacy/informeren-klant/" TargetMode="External"/><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adfiz.nl/dossiers/privacy/inschakelen-verwerker/" TargetMode="External"/><Relationship Id="rId2" Type="http://schemas.openxmlformats.org/officeDocument/2006/relationships/image" Target="../media/image23.tmp"/><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adfiz.nl/dossiers/privacy/beveiligin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adfiz.nl/dossiers/privacy/datale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adfiz.nl/dossiers/privacy/grondslagen-voor-verwerkin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12" y="16160"/>
            <a:ext cx="9180512" cy="5900469"/>
          </a:xfrm>
          <a:prstGeom prst="rect">
            <a:avLst/>
          </a:prstGeom>
        </p:spPr>
      </p:pic>
      <p:sp>
        <p:nvSpPr>
          <p:cNvPr id="6" name="Rectangle 5"/>
          <p:cNvSpPr/>
          <p:nvPr/>
        </p:nvSpPr>
        <p:spPr>
          <a:xfrm>
            <a:off x="-36512" y="0"/>
            <a:ext cx="9173967" cy="5926798"/>
          </a:xfrm>
          <a:prstGeom prst="rect">
            <a:avLst/>
          </a:prstGeom>
          <a:solidFill>
            <a:srgbClr val="218CB8">
              <a:alpha val="3607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jdelijke aanduiding voor afbeelding 1"/>
          <p:cNvSpPr>
            <a:spLocks noGrp="1"/>
          </p:cNvSpPr>
          <p:nvPr>
            <p:ph type="pic" sz="quarter" idx="10"/>
          </p:nvPr>
        </p:nvSpPr>
        <p:spPr/>
      </p:sp>
      <p:sp>
        <p:nvSpPr>
          <p:cNvPr id="3" name="Titel 2"/>
          <p:cNvSpPr>
            <a:spLocks noGrp="1"/>
          </p:cNvSpPr>
          <p:nvPr>
            <p:ph type="ctrTitle"/>
          </p:nvPr>
        </p:nvSpPr>
        <p:spPr/>
        <p:txBody>
          <a:bodyPr/>
          <a:lstStyle/>
          <a:p>
            <a:r>
              <a:rPr lang="en-US" dirty="0">
                <a:solidFill>
                  <a:srgbClr val="FF0000"/>
                </a:solidFill>
              </a:rPr>
              <a:t>[NAAM ORGANISATIE]</a:t>
            </a:r>
            <a:br>
              <a:rPr lang="en-US" dirty="0">
                <a:solidFill>
                  <a:srgbClr val="FF0000"/>
                </a:solidFill>
              </a:rPr>
            </a:br>
            <a:r>
              <a:rPr lang="en-US" dirty="0"/>
              <a:t>Privacy-proof</a:t>
            </a:r>
            <a:endParaRPr lang="nl-NL" dirty="0"/>
          </a:p>
        </p:txBody>
      </p:sp>
      <p:sp>
        <p:nvSpPr>
          <p:cNvPr id="7" name="Ondertitel 6">
            <a:extLst>
              <a:ext uri="{FF2B5EF4-FFF2-40B4-BE49-F238E27FC236}">
                <a16:creationId xmlns:a16="http://schemas.microsoft.com/office/drawing/2014/main" id="{F6B3FBAC-AEB7-4D54-BA73-D01889139A23}"/>
              </a:ext>
            </a:extLst>
          </p:cNvPr>
          <p:cNvSpPr>
            <a:spLocks noGrp="1"/>
          </p:cNvSpPr>
          <p:nvPr>
            <p:ph type="subTitle" idx="1"/>
          </p:nvPr>
        </p:nvSpPr>
        <p:spPr/>
        <p:txBody>
          <a:bodyPr/>
          <a:lstStyle/>
          <a:p>
            <a:pPr marL="0" indent="0">
              <a:buNone/>
            </a:pPr>
            <a:r>
              <a:rPr lang="nl-NL"/>
              <a:t>Datum</a:t>
            </a:r>
            <a:endParaRPr lang="nl-NL" dirty="0"/>
          </a:p>
        </p:txBody>
      </p:sp>
    </p:spTree>
    <p:extLst>
      <p:ext uri="{BB962C8B-B14F-4D97-AF65-F5344CB8AC3E}">
        <p14:creationId xmlns:p14="http://schemas.microsoft.com/office/powerpoint/2010/main" val="61187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F3D6B4D-EEAC-4608-99B5-71E3FA7CD565}"/>
              </a:ext>
            </a:extLst>
          </p:cNvPr>
          <p:cNvSpPr/>
          <p:nvPr/>
        </p:nvSpPr>
        <p:spPr>
          <a:xfrm>
            <a:off x="0" y="1"/>
            <a:ext cx="9144000" cy="5984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6" name="Tekstvak 5">
            <a:extLst>
              <a:ext uri="{FF2B5EF4-FFF2-40B4-BE49-F238E27FC236}">
                <a16:creationId xmlns:a16="http://schemas.microsoft.com/office/drawing/2014/main" id="{DB91661D-E841-4210-B040-F4FB2005E54F}"/>
              </a:ext>
            </a:extLst>
          </p:cNvPr>
          <p:cNvSpPr txBox="1"/>
          <p:nvPr/>
        </p:nvSpPr>
        <p:spPr>
          <a:xfrm>
            <a:off x="1366404" y="720425"/>
            <a:ext cx="6151418" cy="3970318"/>
          </a:xfrm>
          <a:prstGeom prst="rect">
            <a:avLst/>
          </a:prstGeom>
          <a:noFill/>
        </p:spPr>
        <p:txBody>
          <a:bodyPr wrap="square" rtlCol="0">
            <a:spAutoFit/>
          </a:bodyPr>
          <a:lstStyle/>
          <a:p>
            <a:pPr algn="ctr"/>
            <a:endParaRPr lang="nl-NL"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3600" b="1" dirty="0">
                <a:solidFill>
                  <a:schemeClr val="bg1"/>
                </a:solidFill>
                <a:latin typeface="Verdana" panose="020B0604030504040204" pitchFamily="34" charset="0"/>
                <a:ea typeface="Verdana" panose="020B0604030504040204" pitchFamily="34" charset="0"/>
                <a:cs typeface="Verdana" panose="020B0604030504040204" pitchFamily="34" charset="0"/>
              </a:rPr>
              <a:t>Vraag je steeds af: móet ik deze gegevens wel bewaren?</a:t>
            </a:r>
          </a:p>
          <a:p>
            <a:pPr algn="ctr"/>
            <a:endParaRPr lang="nl-NL"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3600"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“Data minimalisatie en opslagbeperking”</a:t>
            </a:r>
          </a:p>
        </p:txBody>
      </p:sp>
    </p:spTree>
    <p:extLst>
      <p:ext uri="{BB962C8B-B14F-4D97-AF65-F5344CB8AC3E}">
        <p14:creationId xmlns:p14="http://schemas.microsoft.com/office/powerpoint/2010/main" val="331209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B0D92675-C6F9-4CA4-A461-D15996FB4DF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5" name="Tijdelijke aanduiding voor dianummer 4">
            <a:extLst>
              <a:ext uri="{FF2B5EF4-FFF2-40B4-BE49-F238E27FC236}">
                <a16:creationId xmlns:a16="http://schemas.microsoft.com/office/drawing/2014/main" id="{DF019833-8DA6-4519-A079-654D8B405C46}"/>
              </a:ext>
            </a:extLst>
          </p:cNvPr>
          <p:cNvSpPr>
            <a:spLocks noGrp="1"/>
          </p:cNvSpPr>
          <p:nvPr>
            <p:ph type="sldNum" sz="quarter" idx="4"/>
          </p:nvPr>
        </p:nvSpPr>
        <p:spPr/>
        <p:txBody>
          <a:bodyPr/>
          <a:lstStyle/>
          <a:p>
            <a:fld id="{E4898E87-9777-4900-A1D5-11083A90BE61}" type="slidenum">
              <a:rPr lang="en-US" altLang="nl-NL" smtClean="0"/>
              <a:pPr/>
              <a:t>11</a:t>
            </a:fld>
            <a:endParaRPr lang="en-US" altLang="nl-NL"/>
          </a:p>
        </p:txBody>
      </p:sp>
      <p:sp>
        <p:nvSpPr>
          <p:cNvPr id="3" name="Titel 2">
            <a:extLst>
              <a:ext uri="{FF2B5EF4-FFF2-40B4-BE49-F238E27FC236}">
                <a16:creationId xmlns:a16="http://schemas.microsoft.com/office/drawing/2014/main" id="{6CB554C7-8998-4D21-A0AF-966DBB9D7EC0}"/>
              </a:ext>
            </a:extLst>
          </p:cNvPr>
          <p:cNvSpPr>
            <a:spLocks noGrp="1"/>
          </p:cNvSpPr>
          <p:nvPr>
            <p:ph type="title"/>
          </p:nvPr>
        </p:nvSpPr>
        <p:spPr>
          <a:xfrm>
            <a:off x="448724" y="274639"/>
            <a:ext cx="8695271" cy="1116000"/>
          </a:xfrm>
        </p:spPr>
        <p:txBody>
          <a:bodyPr>
            <a:noAutofit/>
          </a:bodyPr>
          <a:lstStyle/>
          <a:p>
            <a:pPr>
              <a:lnSpc>
                <a:spcPts val="2900"/>
              </a:lnSpc>
            </a:pPr>
            <a:r>
              <a:rPr lang="nl-NL" sz="2400" dirty="0"/>
              <a:t>Register van verwerkingsactiviteiten</a:t>
            </a:r>
            <a:br>
              <a:rPr lang="nl-NL" sz="2400" dirty="0">
                <a:ea typeface="Verdana"/>
              </a:rPr>
            </a:br>
            <a:r>
              <a:rPr lang="nl-NL" sz="2400" dirty="0"/>
              <a:t>Van wie verzamelen we allemaal persoonsgegevens? </a:t>
            </a:r>
            <a:endParaRPr lang="nl-NL" dirty="0"/>
          </a:p>
        </p:txBody>
      </p:sp>
      <p:sp>
        <p:nvSpPr>
          <p:cNvPr id="4" name="Tijdelijke aanduiding voor tekst 3">
            <a:extLst>
              <a:ext uri="{FF2B5EF4-FFF2-40B4-BE49-F238E27FC236}">
                <a16:creationId xmlns:a16="http://schemas.microsoft.com/office/drawing/2014/main" id="{16651CD1-F3F7-483A-8A64-6334A02F81CC}"/>
              </a:ext>
            </a:extLst>
          </p:cNvPr>
          <p:cNvSpPr>
            <a:spLocks noGrp="1"/>
          </p:cNvSpPr>
          <p:nvPr>
            <p:ph type="body" sz="quarter" idx="14"/>
          </p:nvPr>
        </p:nvSpPr>
        <p:spPr>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p>
            <a:pPr marL="531495" indent="-342900">
              <a:spcBef>
                <a:spcPts val="0"/>
              </a:spcBef>
              <a:buClr>
                <a:srgbClr val="44A436"/>
              </a:buClr>
              <a:buFont typeface="+mj-lt"/>
              <a:buAutoNum type="arabicPeriod"/>
            </a:pPr>
            <a:r>
              <a:rPr lang="nl-NL" sz="1800" dirty="0">
                <a:latin typeface="Verdana" pitchFamily="34" charset="0"/>
                <a:ea typeface="Verdana"/>
                <a:cs typeface="Verdana" pitchFamily="34" charset="0"/>
              </a:rPr>
              <a:t>Bijvoorbeeld: Klanten</a:t>
            </a:r>
          </a:p>
          <a:p>
            <a:pPr marL="531495" indent="-342900">
              <a:spcBef>
                <a:spcPts val="0"/>
              </a:spcBef>
              <a:buClr>
                <a:srgbClr val="44A436"/>
              </a:buClr>
              <a:buAutoNum type="arabicPeriod"/>
            </a:pPr>
            <a:r>
              <a:rPr lang="nl-NL" sz="1800" dirty="0">
                <a:latin typeface="Verdana" pitchFamily="34" charset="0"/>
                <a:ea typeface="Verdana"/>
                <a:cs typeface="Verdana" pitchFamily="34" charset="0"/>
              </a:rPr>
              <a:t>Bijvoorbeeld: kinderen van klanten</a:t>
            </a:r>
          </a:p>
          <a:p>
            <a:pPr marL="531495" indent="-342900">
              <a:spcBef>
                <a:spcPts val="0"/>
              </a:spcBef>
              <a:buClr>
                <a:srgbClr val="44A436"/>
              </a:buClr>
              <a:buAutoNum type="arabicPeriod"/>
            </a:pPr>
            <a:r>
              <a:rPr lang="nl-NL" sz="1800" dirty="0">
                <a:latin typeface="Verdana" pitchFamily="34" charset="0"/>
                <a:ea typeface="Verdana"/>
                <a:cs typeface="Verdana" pitchFamily="34" charset="0"/>
              </a:rPr>
              <a:t>Bijvoorbeeld: </a:t>
            </a:r>
            <a:r>
              <a:rPr lang="nl-NL" sz="1800" dirty="0" err="1">
                <a:latin typeface="Verdana" pitchFamily="34" charset="0"/>
                <a:ea typeface="Verdana"/>
                <a:cs typeface="Verdana" pitchFamily="34" charset="0"/>
              </a:rPr>
              <a:t>Prospects</a:t>
            </a:r>
            <a:r>
              <a:rPr lang="nl-NL" sz="1800" dirty="0">
                <a:latin typeface="Verdana" pitchFamily="34" charset="0"/>
                <a:ea typeface="Verdana"/>
                <a:cs typeface="Verdana" pitchFamily="34" charset="0"/>
              </a:rPr>
              <a:t> </a:t>
            </a:r>
          </a:p>
          <a:p>
            <a:pPr marL="531495" indent="-342900">
              <a:spcBef>
                <a:spcPts val="0"/>
              </a:spcBef>
              <a:buClr>
                <a:srgbClr val="44A436"/>
              </a:buClr>
              <a:buAutoNum type="arabicPeriod"/>
            </a:pPr>
            <a:r>
              <a:rPr lang="nl-NL" sz="1800" dirty="0">
                <a:latin typeface="Verdana" pitchFamily="34" charset="0"/>
                <a:ea typeface="Verdana"/>
                <a:cs typeface="Verdana" pitchFamily="34" charset="0"/>
              </a:rPr>
              <a:t>Etc.</a:t>
            </a:r>
          </a:p>
          <a:p>
            <a:pPr marL="531495" indent="-342900">
              <a:spcBef>
                <a:spcPts val="0"/>
              </a:spcBef>
              <a:buClr>
                <a:srgbClr val="44A436"/>
              </a:buClr>
              <a:buAutoNum type="arabicPeriod"/>
            </a:pPr>
            <a:endParaRPr lang="nl-NL" sz="1800" dirty="0">
              <a:latin typeface="Verdana" pitchFamily="34" charset="0"/>
              <a:ea typeface="Verdana"/>
              <a:cs typeface="Verdana" pitchFamily="34" charset="0"/>
            </a:endParaRPr>
          </a:p>
          <a:p>
            <a:pPr marL="188595">
              <a:spcBef>
                <a:spcPts val="0"/>
              </a:spcBef>
              <a:buClr>
                <a:srgbClr val="44A436"/>
              </a:buClr>
            </a:pPr>
            <a:r>
              <a:rPr lang="nl-NL" sz="1800" i="1" dirty="0">
                <a:solidFill>
                  <a:srgbClr val="FF0000"/>
                </a:solidFill>
                <a:latin typeface="Verdana" pitchFamily="34" charset="0"/>
                <a:ea typeface="Verdana"/>
                <a:cs typeface="Verdana" pitchFamily="34" charset="0"/>
              </a:rPr>
              <a:t>Tip: deze gegevens kun je halen uit je verwerkingsregister!  </a:t>
            </a:r>
            <a:r>
              <a:rPr lang="nl-NL" sz="1800" dirty="0">
                <a:solidFill>
                  <a:srgbClr val="FF0000"/>
                </a:solidFill>
                <a:latin typeface="Verdana" pitchFamily="34" charset="0"/>
                <a:ea typeface="Verdana"/>
                <a:cs typeface="Verdana" pitchFamily="34" charset="0"/>
                <a:hlinkClick r:id="rId3"/>
              </a:rPr>
              <a:t>https://www.adfiz.nl/dossiers/privacy/register-van-verwerkingsactiviteiten/</a:t>
            </a:r>
            <a:r>
              <a:rPr lang="nl-NL" sz="1800" dirty="0">
                <a:solidFill>
                  <a:srgbClr val="FF0000"/>
                </a:solidFill>
                <a:latin typeface="Verdana" pitchFamily="34" charset="0"/>
                <a:ea typeface="Verdana"/>
                <a:cs typeface="Verdana" pitchFamily="34" charset="0"/>
              </a:rPr>
              <a:t> </a:t>
            </a:r>
          </a:p>
        </p:txBody>
      </p:sp>
      <p:sp>
        <p:nvSpPr>
          <p:cNvPr id="11" name="Tijdelijke aanduiding voor afbeelding 1"/>
          <p:cNvSpPr txBox="1">
            <a:spLocks/>
          </p:cNvSpPr>
          <p:nvPr/>
        </p:nvSpPr>
        <p:spPr>
          <a:xfrm flipH="1">
            <a:off x="5599541" y="1608138"/>
            <a:ext cx="3544455" cy="4316480"/>
          </a:xfrm>
          <a:custGeom>
            <a:avLst/>
            <a:gdLst>
              <a:gd name="connsiteX0" fmla="*/ 0 w 3544455"/>
              <a:gd name="connsiteY0" fmla="*/ 0 h 5913967"/>
              <a:gd name="connsiteX1" fmla="*/ 2555765 w 3544455"/>
              <a:gd name="connsiteY1" fmla="*/ 0 h 5913967"/>
              <a:gd name="connsiteX2" fmla="*/ 3544455 w 3544455"/>
              <a:gd name="connsiteY2" fmla="*/ 988690 h 5913967"/>
              <a:gd name="connsiteX3" fmla="*/ 3544455 w 3544455"/>
              <a:gd name="connsiteY3" fmla="*/ 5913967 h 5913967"/>
              <a:gd name="connsiteX4" fmla="*/ 0 w 3544455"/>
              <a:gd name="connsiteY4" fmla="*/ 5913967 h 5913967"/>
              <a:gd name="connsiteX5" fmla="*/ 0 w 3544455"/>
              <a:gd name="connsiteY5" fmla="*/ 0 h 5913967"/>
              <a:gd name="connsiteX0" fmla="*/ 0 w 3544455"/>
              <a:gd name="connsiteY0" fmla="*/ 0 h 5913967"/>
              <a:gd name="connsiteX1" fmla="*/ 2555765 w 3544455"/>
              <a:gd name="connsiteY1" fmla="*/ 0 h 5913967"/>
              <a:gd name="connsiteX2" fmla="*/ 3544455 w 3544455"/>
              <a:gd name="connsiteY2" fmla="*/ 1208823 h 5913967"/>
              <a:gd name="connsiteX3" fmla="*/ 3544455 w 3544455"/>
              <a:gd name="connsiteY3" fmla="*/ 5913967 h 5913967"/>
              <a:gd name="connsiteX4" fmla="*/ 0 w 3544455"/>
              <a:gd name="connsiteY4" fmla="*/ 5913967 h 5913967"/>
              <a:gd name="connsiteX5" fmla="*/ 0 w 3544455"/>
              <a:gd name="connsiteY5" fmla="*/ 0 h 59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4455" h="5913967">
                <a:moveTo>
                  <a:pt x="0" y="0"/>
                </a:moveTo>
                <a:lnTo>
                  <a:pt x="2555765" y="0"/>
                </a:lnTo>
                <a:lnTo>
                  <a:pt x="3544455" y="1208823"/>
                </a:lnTo>
                <a:lnTo>
                  <a:pt x="3544455" y="5913967"/>
                </a:lnTo>
                <a:lnTo>
                  <a:pt x="0" y="5913967"/>
                </a:lnTo>
                <a:lnTo>
                  <a:pt x="0" y="0"/>
                </a:lnTo>
                <a:close/>
              </a:path>
            </a:pathLst>
          </a:custGeom>
          <a:solidFill>
            <a:schemeClr val="tx2">
              <a:alpha val="80000"/>
            </a:schemeClr>
          </a:solidFill>
          <a:ln>
            <a:noFill/>
          </a:ln>
        </p:spPr>
      </p:sp>
    </p:spTree>
    <p:extLst>
      <p:ext uri="{BB962C8B-B14F-4D97-AF65-F5344CB8AC3E}">
        <p14:creationId xmlns:p14="http://schemas.microsoft.com/office/powerpoint/2010/main" val="96157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a:extLst>
              <a:ext uri="{FF2B5EF4-FFF2-40B4-BE49-F238E27FC236}">
                <a16:creationId xmlns:a16="http://schemas.microsoft.com/office/drawing/2014/main" id="{5935AE7F-674D-485A-BBB4-CD11A682BA1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145"/>
          <a:stretch/>
        </p:blipFill>
        <p:spPr>
          <a:xfrm flipH="1">
            <a:off x="5599546" y="1608147"/>
            <a:ext cx="3544455" cy="4305831"/>
          </a:xfrm>
        </p:spPr>
      </p:pic>
      <p:sp>
        <p:nvSpPr>
          <p:cNvPr id="3" name="Titel 2">
            <a:extLst>
              <a:ext uri="{FF2B5EF4-FFF2-40B4-BE49-F238E27FC236}">
                <a16:creationId xmlns:a16="http://schemas.microsoft.com/office/drawing/2014/main" id="{FCE22A0E-BFC3-4358-92EE-316598D8D0FD}"/>
              </a:ext>
            </a:extLst>
          </p:cNvPr>
          <p:cNvSpPr>
            <a:spLocks noGrp="1"/>
          </p:cNvSpPr>
          <p:nvPr>
            <p:ph type="title"/>
          </p:nvPr>
        </p:nvSpPr>
        <p:spPr/>
        <p:txBody>
          <a:bodyPr/>
          <a:lstStyle/>
          <a:p>
            <a:r>
              <a:rPr lang="nl-NL" sz="2400" dirty="0"/>
              <a:t>Welke persoonsgegevens verzamelen we dan van onze leden? </a:t>
            </a:r>
            <a:endParaRPr lang="nl-NL" dirty="0"/>
          </a:p>
        </p:txBody>
      </p:sp>
      <p:sp>
        <p:nvSpPr>
          <p:cNvPr id="7" name="Tijdelijke aanduiding voor tekst 6">
            <a:extLst>
              <a:ext uri="{FF2B5EF4-FFF2-40B4-BE49-F238E27FC236}">
                <a16:creationId xmlns:a16="http://schemas.microsoft.com/office/drawing/2014/main" id="{0CCA430A-7225-40A9-B698-BB012FC9F690}"/>
              </a:ext>
            </a:extLst>
          </p:cNvPr>
          <p:cNvSpPr>
            <a:spLocks noGrp="1"/>
          </p:cNvSpPr>
          <p:nvPr>
            <p:ph type="body" sz="quarter" idx="14"/>
          </p:nvPr>
        </p:nvSpPr>
        <p:spPr>
          <a:xfrm>
            <a:off x="448726" y="1608147"/>
            <a:ext cx="4502542" cy="4305831"/>
          </a:xfrm>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p>
            <a:pPr marL="531495"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Denk aan: Contactgegevens</a:t>
            </a:r>
            <a:endParaRPr lang="nl-NL" dirty="0">
              <a:solidFill>
                <a:srgbClr val="000000"/>
              </a:solidFill>
              <a:latin typeface="Verdana" pitchFamily="34" charset="0"/>
              <a:cs typeface="Verdana" pitchFamily="34" charset="0"/>
            </a:endParaRPr>
          </a:p>
          <a:p>
            <a:pPr marL="531495" indent="-342900">
              <a:spcBef>
                <a:spcPts val="0"/>
              </a:spcBef>
              <a:spcAft>
                <a:spcPts val="600"/>
              </a:spcAft>
              <a:buClr>
                <a:srgbClr val="44A436"/>
              </a:buClr>
              <a:buAutoNum type="arabicPeriod"/>
            </a:pPr>
            <a:r>
              <a:rPr lang="nl-NL" sz="1600" dirty="0">
                <a:solidFill>
                  <a:schemeClr val="tx1">
                    <a:lumMod val="65000"/>
                    <a:lumOff val="35000"/>
                  </a:schemeClr>
                </a:solidFill>
                <a:latin typeface="Verdana" pitchFamily="34" charset="0"/>
                <a:cs typeface="Verdana" pitchFamily="34" charset="0"/>
              </a:rPr>
              <a:t>Denk aan: Contacthistorie</a:t>
            </a:r>
            <a:endParaRPr lang="nl-NL" dirty="0">
              <a:solidFill>
                <a:srgbClr val="000000"/>
              </a:solidFill>
              <a:latin typeface="Verdana" pitchFamily="34" charset="0"/>
              <a:cs typeface="Verdana" pitchFamily="34" charset="0"/>
            </a:endParaRPr>
          </a:p>
          <a:p>
            <a:pPr marL="531495" indent="-342900">
              <a:spcBef>
                <a:spcPts val="0"/>
              </a:spcBef>
              <a:spcAft>
                <a:spcPts val="600"/>
              </a:spcAft>
              <a:buClr>
                <a:srgbClr val="44A436"/>
              </a:buClr>
              <a:buAutoNum type="arabicPeriod"/>
            </a:pPr>
            <a:r>
              <a:rPr lang="nl-NL" sz="1600" dirty="0">
                <a:solidFill>
                  <a:schemeClr val="tx1">
                    <a:lumMod val="65000"/>
                    <a:lumOff val="35000"/>
                  </a:schemeClr>
                </a:solidFill>
                <a:latin typeface="Verdana" pitchFamily="34" charset="0"/>
                <a:cs typeface="Verdana" pitchFamily="34" charset="0"/>
              </a:rPr>
              <a:t>Denk aan: Vrije tijd en interesses</a:t>
            </a:r>
            <a:endParaRPr lang="nl-NL" dirty="0" err="1">
              <a:solidFill>
                <a:srgbClr val="000000"/>
              </a:solidFill>
              <a:latin typeface="Verdana" pitchFamily="34" charset="0"/>
              <a:cs typeface="Verdana" pitchFamily="34" charset="0"/>
            </a:endParaRPr>
          </a:p>
          <a:p>
            <a:pPr marL="531495" indent="-342900">
              <a:spcBef>
                <a:spcPts val="0"/>
              </a:spcBef>
              <a:spcAft>
                <a:spcPts val="600"/>
              </a:spcAft>
              <a:buClr>
                <a:srgbClr val="44A436"/>
              </a:buClr>
              <a:buAutoNum type="arabicPeriod"/>
            </a:pPr>
            <a:r>
              <a:rPr lang="nl-NL" sz="1600" dirty="0">
                <a:solidFill>
                  <a:schemeClr val="tx1">
                    <a:lumMod val="65000"/>
                    <a:lumOff val="35000"/>
                  </a:schemeClr>
                </a:solidFill>
                <a:latin typeface="Verdana" pitchFamily="34" charset="0"/>
                <a:cs typeface="Verdana" pitchFamily="34" charset="0"/>
              </a:rPr>
              <a:t>Vul</a:t>
            </a:r>
            <a:r>
              <a:rPr lang="nl-NL" sz="1600" dirty="0">
                <a:solidFill>
                  <a:srgbClr val="595959"/>
                </a:solidFill>
                <a:ea typeface="Verdana"/>
              </a:rPr>
              <a:t> in</a:t>
            </a:r>
            <a:endParaRPr lang="nl-NL">
              <a:solidFill>
                <a:srgbClr val="000000"/>
              </a:solidFill>
              <a:ea typeface="Verdana"/>
            </a:endParaRPr>
          </a:p>
          <a:p>
            <a:pPr marL="531495" indent="-342900">
              <a:spcBef>
                <a:spcPts val="0"/>
              </a:spcBef>
              <a:spcAft>
                <a:spcPts val="600"/>
              </a:spcAft>
              <a:buClr>
                <a:srgbClr val="44A436"/>
              </a:buClr>
              <a:buAutoNum type="arabicPeriod"/>
            </a:pPr>
            <a:r>
              <a:rPr lang="nl-NL" sz="1600" dirty="0">
                <a:solidFill>
                  <a:srgbClr val="595959"/>
                </a:solidFill>
                <a:ea typeface="Verdana"/>
              </a:rPr>
              <a:t>Vul in</a:t>
            </a:r>
          </a:p>
          <a:p>
            <a:pPr marL="531495" indent="-342900">
              <a:spcBef>
                <a:spcPts val="0"/>
              </a:spcBef>
              <a:spcAft>
                <a:spcPts val="600"/>
              </a:spcAft>
              <a:buClr>
                <a:srgbClr val="44A436"/>
              </a:buClr>
              <a:buAutoNum type="arabicPeriod"/>
            </a:pPr>
            <a:endParaRPr lang="nl-NL" sz="1600" dirty="0">
              <a:solidFill>
                <a:srgbClr val="595959"/>
              </a:solidFill>
              <a:ea typeface="Verdana"/>
            </a:endParaRPr>
          </a:p>
          <a:p>
            <a:pPr marL="531495" indent="-342900">
              <a:spcBef>
                <a:spcPts val="0"/>
              </a:spcBef>
              <a:buClr>
                <a:srgbClr val="44A436"/>
              </a:buClr>
              <a:buAutoNum type="arabicPeriod"/>
            </a:pPr>
            <a:endParaRPr lang="nl-NL" sz="1600" dirty="0">
              <a:solidFill>
                <a:srgbClr val="595959"/>
              </a:solidFill>
              <a:ea typeface="Verdana"/>
            </a:endParaRPr>
          </a:p>
          <a:p>
            <a:pPr marL="188595">
              <a:spcBef>
                <a:spcPts val="0"/>
              </a:spcBef>
              <a:buClr>
                <a:srgbClr val="44A436"/>
              </a:buClr>
            </a:pPr>
            <a:r>
              <a:rPr lang="nl-NL" sz="1600" i="1" dirty="0">
                <a:solidFill>
                  <a:srgbClr val="FF0000"/>
                </a:solidFill>
                <a:ea typeface="Verdana"/>
              </a:rPr>
              <a:t>Tip: deze gegevens kun je halen uit je verwerkingsregister! </a:t>
            </a:r>
            <a:endParaRPr lang="nl-NL" dirty="0">
              <a:solidFill>
                <a:srgbClr val="FF0000"/>
              </a:solidFill>
              <a:ea typeface="Verdana"/>
            </a:endParaRPr>
          </a:p>
          <a:p>
            <a:pPr marL="531495" indent="-342900">
              <a:spcBef>
                <a:spcPts val="0"/>
              </a:spcBef>
              <a:spcAft>
                <a:spcPts val="600"/>
              </a:spcAft>
              <a:buClr>
                <a:srgbClr val="44A436"/>
              </a:buClr>
              <a:buAutoNum type="arabicPeriod"/>
            </a:pPr>
            <a:endParaRPr lang="nl-NL" sz="1600" dirty="0">
              <a:solidFill>
                <a:srgbClr val="595959"/>
              </a:solidFill>
              <a:ea typeface="Verdana"/>
            </a:endParaRPr>
          </a:p>
        </p:txBody>
      </p:sp>
      <p:sp>
        <p:nvSpPr>
          <p:cNvPr id="6" name="Tijdelijke aanduiding voor afbeelding 1"/>
          <p:cNvSpPr txBox="1">
            <a:spLocks/>
          </p:cNvSpPr>
          <p:nvPr/>
        </p:nvSpPr>
        <p:spPr>
          <a:xfrm flipH="1">
            <a:off x="5599541" y="1608138"/>
            <a:ext cx="3544455" cy="4316480"/>
          </a:xfrm>
          <a:custGeom>
            <a:avLst/>
            <a:gdLst>
              <a:gd name="connsiteX0" fmla="*/ 0 w 3544455"/>
              <a:gd name="connsiteY0" fmla="*/ 0 h 5913967"/>
              <a:gd name="connsiteX1" fmla="*/ 2555765 w 3544455"/>
              <a:gd name="connsiteY1" fmla="*/ 0 h 5913967"/>
              <a:gd name="connsiteX2" fmla="*/ 3544455 w 3544455"/>
              <a:gd name="connsiteY2" fmla="*/ 988690 h 5913967"/>
              <a:gd name="connsiteX3" fmla="*/ 3544455 w 3544455"/>
              <a:gd name="connsiteY3" fmla="*/ 5913967 h 5913967"/>
              <a:gd name="connsiteX4" fmla="*/ 0 w 3544455"/>
              <a:gd name="connsiteY4" fmla="*/ 5913967 h 5913967"/>
              <a:gd name="connsiteX5" fmla="*/ 0 w 3544455"/>
              <a:gd name="connsiteY5" fmla="*/ 0 h 5913967"/>
              <a:gd name="connsiteX0" fmla="*/ 0 w 3544455"/>
              <a:gd name="connsiteY0" fmla="*/ 0 h 5913967"/>
              <a:gd name="connsiteX1" fmla="*/ 2555765 w 3544455"/>
              <a:gd name="connsiteY1" fmla="*/ 0 h 5913967"/>
              <a:gd name="connsiteX2" fmla="*/ 3544455 w 3544455"/>
              <a:gd name="connsiteY2" fmla="*/ 1208823 h 5913967"/>
              <a:gd name="connsiteX3" fmla="*/ 3544455 w 3544455"/>
              <a:gd name="connsiteY3" fmla="*/ 5913967 h 5913967"/>
              <a:gd name="connsiteX4" fmla="*/ 0 w 3544455"/>
              <a:gd name="connsiteY4" fmla="*/ 5913967 h 5913967"/>
              <a:gd name="connsiteX5" fmla="*/ 0 w 3544455"/>
              <a:gd name="connsiteY5" fmla="*/ 0 h 59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4455" h="5913967">
                <a:moveTo>
                  <a:pt x="0" y="0"/>
                </a:moveTo>
                <a:lnTo>
                  <a:pt x="2555765" y="0"/>
                </a:lnTo>
                <a:lnTo>
                  <a:pt x="3544455" y="1208823"/>
                </a:lnTo>
                <a:lnTo>
                  <a:pt x="3544455" y="5913967"/>
                </a:lnTo>
                <a:lnTo>
                  <a:pt x="0" y="5913967"/>
                </a:lnTo>
                <a:lnTo>
                  <a:pt x="0" y="0"/>
                </a:lnTo>
                <a:close/>
              </a:path>
            </a:pathLst>
          </a:custGeom>
          <a:solidFill>
            <a:schemeClr val="accent1">
              <a:alpha val="80000"/>
            </a:schemeClr>
          </a:solidFill>
          <a:ln>
            <a:noFill/>
          </a:ln>
        </p:spPr>
      </p:sp>
    </p:spTree>
    <p:extLst>
      <p:ext uri="{BB962C8B-B14F-4D97-AF65-F5344CB8AC3E}">
        <p14:creationId xmlns:p14="http://schemas.microsoft.com/office/powerpoint/2010/main" val="56379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F93473-644E-487F-80C9-C45F9BEC5D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608137"/>
            <a:ext cx="9144000" cy="4410697"/>
          </a:xfrm>
          <a:prstGeom prst="snip1Rect">
            <a:avLst>
              <a:gd name="adj" fmla="val 10369"/>
            </a:avLst>
          </a:prstGeom>
        </p:spPr>
      </p:pic>
      <p:sp>
        <p:nvSpPr>
          <p:cNvPr id="6" name="Tijdelijke aanduiding voor afbeelding 5"/>
          <p:cNvSpPr>
            <a:spLocks noGrp="1"/>
          </p:cNvSpPr>
          <p:nvPr>
            <p:ph type="pic" sz="quarter" idx="13"/>
          </p:nvPr>
        </p:nvSpPr>
        <p:spPr>
          <a:xfrm>
            <a:off x="1" y="1608137"/>
            <a:ext cx="9143999" cy="4410698"/>
          </a:xfrm>
          <a:prstGeom prst="snip1Rect">
            <a:avLst>
              <a:gd name="adj" fmla="val 9845"/>
            </a:avLst>
          </a:prstGeom>
          <a:solidFill>
            <a:schemeClr val="accent6">
              <a:alpha val="80000"/>
            </a:schemeClr>
          </a:solidFill>
          <a:ln>
            <a:noFill/>
          </a:ln>
        </p:spPr>
      </p:sp>
      <p:sp>
        <p:nvSpPr>
          <p:cNvPr id="3" name="Titel 2">
            <a:extLst>
              <a:ext uri="{FF2B5EF4-FFF2-40B4-BE49-F238E27FC236}">
                <a16:creationId xmlns:a16="http://schemas.microsoft.com/office/drawing/2014/main" id="{2E136669-4957-4AF2-9871-C14656D0F53B}"/>
              </a:ext>
            </a:extLst>
          </p:cNvPr>
          <p:cNvSpPr>
            <a:spLocks noGrp="1"/>
          </p:cNvSpPr>
          <p:nvPr>
            <p:ph type="title"/>
          </p:nvPr>
        </p:nvSpPr>
        <p:spPr/>
        <p:txBody>
          <a:bodyPr/>
          <a:lstStyle/>
          <a:p>
            <a:r>
              <a:rPr lang="nl-NL" sz="2400" dirty="0"/>
              <a:t>En dat doen we echt op heel veel plekken! </a:t>
            </a:r>
            <a:endParaRPr lang="nl-NL" dirty="0"/>
          </a:p>
        </p:txBody>
      </p:sp>
      <p:sp>
        <p:nvSpPr>
          <p:cNvPr id="5" name="Tijdelijke aanduiding voor dianummer 4">
            <a:extLst>
              <a:ext uri="{FF2B5EF4-FFF2-40B4-BE49-F238E27FC236}">
                <a16:creationId xmlns:a16="http://schemas.microsoft.com/office/drawing/2014/main" id="{0C1BA5ED-66E7-4F73-94F9-16695BBD7A97}"/>
              </a:ext>
            </a:extLst>
          </p:cNvPr>
          <p:cNvSpPr>
            <a:spLocks noGrp="1"/>
          </p:cNvSpPr>
          <p:nvPr>
            <p:ph type="sldNum" sz="quarter" idx="4"/>
          </p:nvPr>
        </p:nvSpPr>
        <p:spPr>
          <a:prstGeom prst="rect">
            <a:avLst/>
          </a:prstGeom>
        </p:spPr>
        <p:txBody>
          <a:bodyPr/>
          <a:lstStyle/>
          <a:p>
            <a:pPr>
              <a:defRPr/>
            </a:pPr>
            <a:fld id="{E4898E87-9777-4900-A1D5-11083A90BE61}" type="slidenum">
              <a:rPr lang="en-US" altLang="nl-NL" smtClean="0"/>
              <a:pPr>
                <a:defRPr/>
              </a:pPr>
              <a:t>13</a:t>
            </a:fld>
            <a:endParaRPr lang="en-US" altLang="nl-NL"/>
          </a:p>
        </p:txBody>
      </p:sp>
      <p:sp>
        <p:nvSpPr>
          <p:cNvPr id="4" name="Tijdelijke aanduiding voor tekst 3">
            <a:extLst>
              <a:ext uri="{FF2B5EF4-FFF2-40B4-BE49-F238E27FC236}">
                <a16:creationId xmlns:a16="http://schemas.microsoft.com/office/drawing/2014/main" id="{8D5EE943-56AD-48FB-B55C-253A7DBE4109}"/>
              </a:ext>
            </a:extLst>
          </p:cNvPr>
          <p:cNvSpPr>
            <a:spLocks noGrp="1"/>
          </p:cNvSpPr>
          <p:nvPr>
            <p:ph type="body" sz="quarter" idx="14"/>
          </p:nvPr>
        </p:nvSpPr>
        <p:spPr>
          <a:xfrm>
            <a:off x="457200" y="2879372"/>
            <a:ext cx="3962399" cy="1914525"/>
          </a:xfrm>
        </p:spPr>
        <p:txBody>
          <a:bodyPr vert="horz" lIns="91440" tIns="45720" rIns="91440" bIns="45720" rtlCol="0" anchor="t">
            <a:normAutofit fontScale="85000" lnSpcReduction="20000"/>
          </a:bodyPr>
          <a:lstStyle/>
          <a:p>
            <a:pPr marL="342900" indent="-342900">
              <a:buFont typeface="Wingdings" panose="05000000000000000000" pitchFamily="2" charset="2"/>
              <a:buChar char="§"/>
            </a:pPr>
            <a:r>
              <a:rPr lang="nl-NL" sz="2400" dirty="0">
                <a:solidFill>
                  <a:srgbClr val="FFFFFF"/>
                </a:solidFill>
                <a:ea typeface="Verdana"/>
              </a:rPr>
              <a:t>Denk aan: Systeemhuis</a:t>
            </a:r>
          </a:p>
          <a:p>
            <a:pPr marL="342900" indent="-342900">
              <a:buFont typeface="Wingdings" panose="05000000000000000000" pitchFamily="2" charset="2"/>
              <a:buChar char="§"/>
            </a:pPr>
            <a:r>
              <a:rPr lang="nl-NL" sz="2400" dirty="0">
                <a:solidFill>
                  <a:srgbClr val="FFFFFF"/>
                </a:solidFill>
                <a:ea typeface="Verdana"/>
              </a:rPr>
              <a:t>Denk aan: E-mail</a:t>
            </a:r>
          </a:p>
          <a:p>
            <a:pPr marL="342900" indent="-342900">
              <a:buFont typeface="Wingdings" panose="05000000000000000000" pitchFamily="2" charset="2"/>
              <a:buChar char="§"/>
            </a:pPr>
            <a:r>
              <a:rPr lang="nl-NL" sz="2400" dirty="0">
                <a:solidFill>
                  <a:srgbClr val="FFFFFF"/>
                </a:solidFill>
                <a:ea typeface="Verdana"/>
              </a:rPr>
              <a:t>Denk aan: Papieren dossiers</a:t>
            </a:r>
          </a:p>
          <a:p>
            <a:pPr marL="342900" indent="-342900">
              <a:buFont typeface="Wingdings" panose="05000000000000000000" pitchFamily="2" charset="2"/>
              <a:buChar char="§"/>
            </a:pPr>
            <a:r>
              <a:rPr lang="nl-NL" sz="2400" dirty="0">
                <a:solidFill>
                  <a:srgbClr val="FFFFFF"/>
                </a:solidFill>
                <a:ea typeface="Verdana"/>
              </a:rPr>
              <a:t>Denk aan: telefoons</a:t>
            </a:r>
          </a:p>
          <a:p>
            <a:pPr marL="342900" indent="-342900">
              <a:buFont typeface="Wingdings" panose="05000000000000000000" pitchFamily="2" charset="2"/>
              <a:buChar char="§"/>
            </a:pPr>
            <a:r>
              <a:rPr lang="nl-NL" sz="2400" dirty="0">
                <a:solidFill>
                  <a:srgbClr val="FFFFFF"/>
                </a:solidFill>
                <a:ea typeface="Verdana"/>
              </a:rPr>
              <a:t>Vul in</a:t>
            </a:r>
          </a:p>
        </p:txBody>
      </p:sp>
      <p:sp>
        <p:nvSpPr>
          <p:cNvPr id="8" name="Tijdelijke aanduiding voor tekst 7"/>
          <p:cNvSpPr>
            <a:spLocks noGrp="1"/>
          </p:cNvSpPr>
          <p:nvPr>
            <p:ph type="body" sz="quarter" idx="15"/>
          </p:nvPr>
        </p:nvSpPr>
        <p:spPr>
          <a:xfrm>
            <a:off x="4715956" y="2879372"/>
            <a:ext cx="3962399" cy="1914525"/>
          </a:xfrm>
        </p:spPr>
        <p:txBody>
          <a:bodyPr vert="horz" lIns="91440" tIns="45720" rIns="91440" bIns="45720" rtlCol="0" anchor="t">
            <a:normAutofit/>
          </a:bodyPr>
          <a:lstStyle/>
          <a:p>
            <a:pPr marL="342900" indent="-342900">
              <a:buFont typeface="Wingdings" panose="05000000000000000000" pitchFamily="2" charset="2"/>
              <a:buChar char="§"/>
            </a:pPr>
            <a:r>
              <a:rPr lang="nl-NL" sz="2400" dirty="0">
                <a:solidFill>
                  <a:schemeClr val="bg1"/>
                </a:solidFill>
                <a:ea typeface="Verdana"/>
              </a:rPr>
              <a:t>Vul in</a:t>
            </a:r>
          </a:p>
          <a:p>
            <a:pPr marL="342900" indent="-342900">
              <a:buFont typeface="Wingdings" panose="05000000000000000000" pitchFamily="2" charset="2"/>
              <a:buChar char="§"/>
            </a:pPr>
            <a:r>
              <a:rPr lang="nl-NL" sz="2400" dirty="0">
                <a:solidFill>
                  <a:schemeClr val="bg1"/>
                </a:solidFill>
                <a:ea typeface="Verdana"/>
              </a:rPr>
              <a:t>Vul in</a:t>
            </a:r>
          </a:p>
          <a:p>
            <a:pPr marL="342900" indent="-342900">
              <a:buFont typeface="Wingdings" panose="05000000000000000000" pitchFamily="2" charset="2"/>
              <a:buChar char="§"/>
            </a:pPr>
            <a:r>
              <a:rPr lang="nl-NL" sz="2400" dirty="0">
                <a:solidFill>
                  <a:schemeClr val="bg1"/>
                </a:solidFill>
                <a:ea typeface="Verdana"/>
              </a:rPr>
              <a:t>Vul in</a:t>
            </a:r>
          </a:p>
          <a:p>
            <a:pPr marL="342900" indent="-342900">
              <a:buFont typeface="Wingdings" panose="05000000000000000000" pitchFamily="2" charset="2"/>
              <a:buChar char="§"/>
            </a:pPr>
            <a:r>
              <a:rPr lang="nl-NL" sz="2400" i="1" dirty="0">
                <a:solidFill>
                  <a:schemeClr val="bg1"/>
                </a:solidFill>
                <a:ea typeface="Verdana"/>
              </a:rPr>
              <a:t>En welke nog meer?</a:t>
            </a:r>
          </a:p>
          <a:p>
            <a:pPr marL="342900" indent="-342900">
              <a:buFont typeface="Wingdings" panose="05000000000000000000" pitchFamily="2" charset="2"/>
              <a:buChar char="§"/>
            </a:pPr>
            <a:endParaRPr lang="nl-NL" sz="2400" dirty="0">
              <a:solidFill>
                <a:schemeClr val="bg1"/>
              </a:solidFill>
              <a:ea typeface="Verdana"/>
            </a:endParaRPr>
          </a:p>
          <a:p>
            <a:pPr marL="531495" indent="-342900">
              <a:spcBef>
                <a:spcPts val="0"/>
              </a:spcBef>
              <a:buAutoNum type="arabicPeriod"/>
            </a:pPr>
            <a:endParaRPr lang="nl-NL" sz="2400" dirty="0">
              <a:ea typeface="Verdana"/>
            </a:endParaRPr>
          </a:p>
        </p:txBody>
      </p:sp>
      <p:sp>
        <p:nvSpPr>
          <p:cNvPr id="2" name="Tekstvak 1">
            <a:extLst>
              <a:ext uri="{FF2B5EF4-FFF2-40B4-BE49-F238E27FC236}">
                <a16:creationId xmlns:a16="http://schemas.microsoft.com/office/drawing/2014/main" id="{1939C2DD-8B68-4479-9BD5-9F8FA0D00B3E}"/>
              </a:ext>
            </a:extLst>
          </p:cNvPr>
          <p:cNvSpPr txBox="1"/>
          <p:nvPr/>
        </p:nvSpPr>
        <p:spPr>
          <a:xfrm>
            <a:off x="682954" y="6102956"/>
            <a:ext cx="457200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i="1" dirty="0">
                <a:solidFill>
                  <a:srgbClr val="FF0000"/>
                </a:solidFill>
                <a:latin typeface="Verdana"/>
              </a:rPr>
              <a:t>Tip: deze gegevens kun je halen uit je verwerkingsregister! </a:t>
            </a:r>
            <a:endParaRPr lang="nl-NL" i="1" dirty="0">
              <a:solidFill>
                <a:srgbClr val="FF0000"/>
              </a:solidFill>
              <a:latin typeface="Verdana"/>
              <a:ea typeface="Verdana"/>
              <a:cs typeface="Verdana"/>
            </a:endParaRPr>
          </a:p>
          <a:p>
            <a:endParaRPr lang="nl-NL" dirty="0">
              <a:solidFill>
                <a:srgbClr val="FF0000"/>
              </a:solidFill>
              <a:cs typeface="Calibri"/>
            </a:endParaRPr>
          </a:p>
        </p:txBody>
      </p:sp>
    </p:spTree>
    <p:extLst>
      <p:ext uri="{BB962C8B-B14F-4D97-AF65-F5344CB8AC3E}">
        <p14:creationId xmlns:p14="http://schemas.microsoft.com/office/powerpoint/2010/main" val="1900899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A4B4B0-7E31-4969-9CD6-1BA7F2504897}"/>
              </a:ext>
            </a:extLst>
          </p:cNvPr>
          <p:cNvSpPr>
            <a:spLocks noGrp="1"/>
          </p:cNvSpPr>
          <p:nvPr>
            <p:ph type="title"/>
          </p:nvPr>
        </p:nvSpPr>
        <p:spPr/>
        <p:txBody>
          <a:bodyPr>
            <a:normAutofit/>
          </a:bodyPr>
          <a:lstStyle/>
          <a:p>
            <a:r>
              <a:rPr lang="nl-NL" sz="2400" dirty="0"/>
              <a:t>En van </a:t>
            </a:r>
            <a:r>
              <a:rPr lang="nl-NL" sz="2400" dirty="0">
                <a:ea typeface="Verdana"/>
              </a:rPr>
              <a:t>medewerkers</a:t>
            </a:r>
            <a:endParaRPr lang="nl-NL" sz="2400" dirty="0"/>
          </a:p>
        </p:txBody>
      </p:sp>
      <p:sp>
        <p:nvSpPr>
          <p:cNvPr id="6" name="Tijdelijke aanduiding voor tekst 3">
            <a:extLst>
              <a:ext uri="{FF2B5EF4-FFF2-40B4-BE49-F238E27FC236}">
                <a16:creationId xmlns:a16="http://schemas.microsoft.com/office/drawing/2014/main" id="{A736EB06-BF81-455F-833F-CD97ADA86DCD}"/>
              </a:ext>
            </a:extLst>
          </p:cNvPr>
          <p:cNvSpPr txBox="1">
            <a:spLocks/>
          </p:cNvSpPr>
          <p:nvPr/>
        </p:nvSpPr>
        <p:spPr>
          <a:xfrm>
            <a:off x="448726" y="1613525"/>
            <a:ext cx="6501741" cy="4997072"/>
          </a:xfrm>
          <a:prstGeom prst="rect">
            <a:avLst/>
          </a:prstGeom>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lvl1pPr marL="0" indent="0" algn="l" defTabSz="457200" rtl="0" eaLnBrk="1" latinLnBrk="0" hangingPunct="1">
              <a:spcBef>
                <a:spcPct val="20000"/>
              </a:spcBef>
              <a:buFont typeface="Arial"/>
              <a:buNone/>
              <a:defRPr sz="20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lang="nl-NL" sz="2000" kern="1200" dirty="0" smtClean="0">
                <a:solidFill>
                  <a:schemeClr val="tx1"/>
                </a:solidFill>
                <a:latin typeface="Verdana"/>
                <a:ea typeface="+mn-ea"/>
                <a:cs typeface="Verdana"/>
              </a:defRPr>
            </a:lvl2pPr>
            <a:lvl3pPr marL="1090613" indent="-285750" algn="l" defTabSz="457200" rtl="0" eaLnBrk="1" latinLnBrk="0" hangingPunct="1">
              <a:spcBef>
                <a:spcPct val="20000"/>
              </a:spcBef>
              <a:buFont typeface="Arial"/>
              <a:buChar char="•"/>
              <a:defRPr lang="nl-NL" sz="1700" kern="1200" dirty="0" smtClean="0">
                <a:solidFill>
                  <a:schemeClr val="tx1"/>
                </a:solidFill>
                <a:latin typeface="Verdana"/>
                <a:ea typeface="+mn-ea"/>
                <a:cs typeface="Verdana"/>
              </a:defRPr>
            </a:lvl3pPr>
            <a:lvl4pPr marL="1403350" indent="-285750" algn="l" defTabSz="457200" rtl="0" eaLnBrk="1" latinLnBrk="0" hangingPunct="1">
              <a:spcBef>
                <a:spcPct val="20000"/>
              </a:spcBef>
              <a:buFont typeface="Arial"/>
              <a:buChar char="–"/>
              <a:defRPr lang="nl-NL" sz="1500" kern="1200" dirty="0" smtClean="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lang="nl-NL" sz="1000" u="none" kern="1200" dirty="0">
                <a:solidFill>
                  <a:schemeClr val="bg1">
                    <a:lumMod val="50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8913">
              <a:spcBef>
                <a:spcPts val="0"/>
              </a:spcBef>
              <a:spcAft>
                <a:spcPts val="600"/>
              </a:spcAft>
              <a:buClr>
                <a:srgbClr val="44A436"/>
              </a:buClr>
            </a:pPr>
            <a:r>
              <a:rPr lang="nl-NL" sz="1600" dirty="0">
                <a:solidFill>
                  <a:schemeClr val="tx1">
                    <a:lumMod val="65000"/>
                    <a:lumOff val="35000"/>
                  </a:schemeClr>
                </a:solidFill>
                <a:latin typeface="Verdana" pitchFamily="34" charset="0"/>
                <a:cs typeface="Verdana" pitchFamily="34" charset="0"/>
              </a:rPr>
              <a:t>Denk aan:</a:t>
            </a:r>
          </a:p>
          <a:p>
            <a:pPr marL="531813"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Algemene persoons- en contactgegevens</a:t>
            </a:r>
          </a:p>
          <a:p>
            <a:pPr marL="531813"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Identificatiebewijs met BSN </a:t>
            </a:r>
          </a:p>
          <a:p>
            <a:pPr marL="531813"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Verzuimgegevens</a:t>
            </a:r>
          </a:p>
          <a:p>
            <a:pPr marL="531813"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Financiële gegevens</a:t>
            </a:r>
          </a:p>
          <a:p>
            <a:pPr marL="531813"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Arbeidsovereenkomst</a:t>
            </a:r>
          </a:p>
          <a:p>
            <a:pPr marL="531813"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Salarisinformatie, pensioen en loonheffing</a:t>
            </a:r>
          </a:p>
          <a:p>
            <a:pPr marL="531813"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Beoordelingen</a:t>
            </a:r>
          </a:p>
          <a:p>
            <a:pPr marL="531813"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Reiskosten</a:t>
            </a:r>
          </a:p>
          <a:p>
            <a:pPr marL="531813"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Verlof</a:t>
            </a:r>
          </a:p>
          <a:p>
            <a:pPr marL="531813" indent="-342900">
              <a:spcBef>
                <a:spcPts val="0"/>
              </a:spcBef>
              <a:spcAft>
                <a:spcPts val="600"/>
              </a:spcAft>
              <a:buClr>
                <a:srgbClr val="44A436"/>
              </a:buClr>
              <a:buFont typeface="+mj-lt"/>
              <a:buAutoNum type="arabicPeriod"/>
            </a:pPr>
            <a:r>
              <a:rPr lang="nl-NL" sz="1600" dirty="0" err="1">
                <a:solidFill>
                  <a:schemeClr val="tx1">
                    <a:lumMod val="65000"/>
                    <a:lumOff val="35000"/>
                  </a:schemeClr>
                </a:solidFill>
                <a:latin typeface="Verdana" pitchFamily="34" charset="0"/>
                <a:cs typeface="Verdana" pitchFamily="34" charset="0"/>
              </a:rPr>
              <a:t>CV’s</a:t>
            </a:r>
            <a:r>
              <a:rPr lang="nl-NL" sz="1600" dirty="0">
                <a:solidFill>
                  <a:schemeClr val="tx1">
                    <a:lumMod val="65000"/>
                    <a:lumOff val="35000"/>
                  </a:schemeClr>
                </a:solidFill>
                <a:latin typeface="Verdana" pitchFamily="34" charset="0"/>
                <a:cs typeface="Verdana" pitchFamily="34" charset="0"/>
              </a:rPr>
              <a:t> </a:t>
            </a:r>
          </a:p>
          <a:p>
            <a:pPr marL="531813"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a:t>
            </a:r>
          </a:p>
          <a:p>
            <a:pPr marL="531813" indent="-342900">
              <a:spcBef>
                <a:spcPts val="0"/>
              </a:spcBef>
              <a:spcAft>
                <a:spcPts val="600"/>
              </a:spcAft>
              <a:buClr>
                <a:srgbClr val="44A436"/>
              </a:buClr>
              <a:buFont typeface="+mj-lt"/>
              <a:buAutoNum type="arabicPeriod"/>
            </a:pPr>
            <a:endParaRPr lang="nl-NL" sz="1600" i="1" dirty="0">
              <a:solidFill>
                <a:schemeClr val="tx1">
                  <a:lumMod val="65000"/>
                  <a:lumOff val="35000"/>
                </a:schemeClr>
              </a:solidFill>
              <a:latin typeface="Verdana" pitchFamily="34" charset="0"/>
              <a:ea typeface="Verdana"/>
              <a:cs typeface="Verdana" pitchFamily="34" charset="0"/>
            </a:endParaRPr>
          </a:p>
          <a:p>
            <a:pPr marL="188913">
              <a:spcBef>
                <a:spcPts val="0"/>
              </a:spcBef>
              <a:spcAft>
                <a:spcPts val="600"/>
              </a:spcAft>
              <a:buClr>
                <a:srgbClr val="44A436"/>
              </a:buClr>
            </a:pPr>
            <a:r>
              <a:rPr lang="nl-NL" sz="1600" i="1" dirty="0">
                <a:solidFill>
                  <a:srgbClr val="FF0000"/>
                </a:solidFill>
                <a:latin typeface="Verdana" pitchFamily="34" charset="0"/>
                <a:ea typeface="Verdana"/>
                <a:cs typeface="Verdana" pitchFamily="34" charset="0"/>
              </a:rPr>
              <a:t>Tip: deze gegevens kun je halen uit je verwerkingsregister medewerkers! </a:t>
            </a:r>
            <a:endParaRPr lang="nl-NL" sz="1600" dirty="0">
              <a:solidFill>
                <a:srgbClr val="FF0000"/>
              </a:solidFill>
            </a:endParaRPr>
          </a:p>
          <a:p>
            <a:pPr marL="531813" indent="-342900">
              <a:spcBef>
                <a:spcPts val="0"/>
              </a:spcBef>
              <a:spcAft>
                <a:spcPts val="600"/>
              </a:spcAft>
              <a:buClr>
                <a:srgbClr val="44A436"/>
              </a:buClr>
              <a:buFont typeface="+mj-lt"/>
              <a:buAutoNum type="arabicPeriod"/>
            </a:pPr>
            <a:endParaRPr lang="nl-NL" sz="1600" dirty="0">
              <a:solidFill>
                <a:schemeClr val="tx1">
                  <a:lumMod val="65000"/>
                  <a:lumOff val="35000"/>
                </a:schemeClr>
              </a:solidFill>
              <a:latin typeface="Verdana" pitchFamily="34" charset="0"/>
              <a:cs typeface="Verdana" pitchFamily="34" charset="0"/>
            </a:endParaRPr>
          </a:p>
        </p:txBody>
      </p:sp>
    </p:spTree>
    <p:extLst>
      <p:ext uri="{BB962C8B-B14F-4D97-AF65-F5344CB8AC3E}">
        <p14:creationId xmlns:p14="http://schemas.microsoft.com/office/powerpoint/2010/main" val="3843141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F06882C-BBC7-4FDC-993F-B5CAE8A6E2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955" b="12599"/>
          <a:stretch/>
        </p:blipFill>
        <p:spPr>
          <a:xfrm>
            <a:off x="-2" y="1402214"/>
            <a:ext cx="9143999" cy="4523329"/>
          </a:xfrm>
          <a:prstGeom prst="rect">
            <a:avLst/>
          </a:prstGeom>
        </p:spPr>
      </p:pic>
      <p:sp>
        <p:nvSpPr>
          <p:cNvPr id="3" name="Titel 2">
            <a:extLst>
              <a:ext uri="{FF2B5EF4-FFF2-40B4-BE49-F238E27FC236}">
                <a16:creationId xmlns:a16="http://schemas.microsoft.com/office/drawing/2014/main" id="{E8B181DC-5638-4ED2-9FD6-CB382256067F}"/>
              </a:ext>
            </a:extLst>
          </p:cNvPr>
          <p:cNvSpPr>
            <a:spLocks noGrp="1"/>
          </p:cNvSpPr>
          <p:nvPr>
            <p:ph type="title"/>
          </p:nvPr>
        </p:nvSpPr>
        <p:spPr/>
        <p:txBody>
          <a:bodyPr/>
          <a:lstStyle/>
          <a:p>
            <a:r>
              <a:rPr lang="nl-NL" sz="2400" dirty="0"/>
              <a:t>Mogen we dat allemaal blijven doen met de nieuwe privacy wetgeving? </a:t>
            </a:r>
            <a:endParaRPr lang="nl-NL" dirty="0"/>
          </a:p>
        </p:txBody>
      </p:sp>
      <p:sp>
        <p:nvSpPr>
          <p:cNvPr id="4" name="Tijdelijke aanduiding voor tekst 3">
            <a:extLst>
              <a:ext uri="{FF2B5EF4-FFF2-40B4-BE49-F238E27FC236}">
                <a16:creationId xmlns:a16="http://schemas.microsoft.com/office/drawing/2014/main" id="{F9AF292C-5F36-4D90-BC48-045CCB88CA30}"/>
              </a:ext>
            </a:extLst>
          </p:cNvPr>
          <p:cNvSpPr>
            <a:spLocks noGrp="1"/>
          </p:cNvSpPr>
          <p:nvPr>
            <p:ph type="body" sz="quarter" idx="14"/>
          </p:nvPr>
        </p:nvSpPr>
        <p:spPr>
          <a:xfrm>
            <a:off x="448724" y="1885930"/>
            <a:ext cx="2606992" cy="1436004"/>
          </a:xfrm>
          <a:prstGeom prst="wedgeRoundRectCallout">
            <a:avLst>
              <a:gd name="adj1" fmla="val -2630"/>
              <a:gd name="adj2" fmla="val 62500"/>
              <a:gd name="adj3" fmla="val 16667"/>
            </a:avLst>
          </a:prstGeom>
          <a:solidFill>
            <a:schemeClr val="bg1"/>
          </a:solidFill>
          <a:effectLst>
            <a:outerShdw blurRad="50800" dist="38100" dir="2700000" algn="tl" rotWithShape="0">
              <a:prstClr val="black">
                <a:alpha val="40000"/>
              </a:prstClr>
            </a:outerShdw>
          </a:effectLst>
        </p:spPr>
        <p:txBody>
          <a:bodyPr anchor="ctr">
            <a:normAutofit/>
          </a:bodyPr>
          <a:lstStyle/>
          <a:p>
            <a:pPr marL="0" indent="0" algn="ctr">
              <a:buNone/>
            </a:pPr>
            <a:r>
              <a:rPr lang="nl-NL" sz="6000" dirty="0"/>
              <a:t>JA!</a:t>
            </a:r>
          </a:p>
        </p:txBody>
      </p:sp>
      <p:sp>
        <p:nvSpPr>
          <p:cNvPr id="7" name="Tijdelijke aanduiding voor tekst 3">
            <a:extLst>
              <a:ext uri="{FF2B5EF4-FFF2-40B4-BE49-F238E27FC236}">
                <a16:creationId xmlns:a16="http://schemas.microsoft.com/office/drawing/2014/main" id="{F9AF292C-5F36-4D90-BC48-045CCB88CA30}"/>
              </a:ext>
            </a:extLst>
          </p:cNvPr>
          <p:cNvSpPr txBox="1">
            <a:spLocks/>
          </p:cNvSpPr>
          <p:nvPr/>
        </p:nvSpPr>
        <p:spPr>
          <a:xfrm>
            <a:off x="1444146" y="4085120"/>
            <a:ext cx="2606992" cy="1436004"/>
          </a:xfrm>
          <a:prstGeom prst="wedgeRoundRectCallout">
            <a:avLst>
              <a:gd name="adj1" fmla="val 5806"/>
              <a:gd name="adj2" fmla="val 64112"/>
              <a:gd name="adj3" fmla="val 16667"/>
            </a:avLst>
          </a:prstGeom>
          <a:solidFill>
            <a:schemeClr val="bg1"/>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marL="0" indent="0" algn="l" defTabSz="457200" rtl="0" eaLnBrk="1" latinLnBrk="0" hangingPunct="1">
              <a:spcBef>
                <a:spcPct val="20000"/>
              </a:spcBef>
              <a:buFont typeface="Arial"/>
              <a:buNone/>
              <a:defRPr sz="20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lang="nl-NL" sz="2000" kern="1200" dirty="0" smtClean="0">
                <a:solidFill>
                  <a:schemeClr val="tx1"/>
                </a:solidFill>
                <a:latin typeface="Verdana"/>
                <a:ea typeface="+mn-ea"/>
                <a:cs typeface="Verdana"/>
              </a:defRPr>
            </a:lvl2pPr>
            <a:lvl3pPr marL="1090613" indent="-285750" algn="l" defTabSz="457200" rtl="0" eaLnBrk="1" latinLnBrk="0" hangingPunct="1">
              <a:spcBef>
                <a:spcPct val="20000"/>
              </a:spcBef>
              <a:buFont typeface="Arial"/>
              <a:buChar char="•"/>
              <a:defRPr lang="nl-NL" sz="1700" kern="1200" dirty="0" smtClean="0">
                <a:solidFill>
                  <a:schemeClr val="tx1"/>
                </a:solidFill>
                <a:latin typeface="Verdana"/>
                <a:ea typeface="+mn-ea"/>
                <a:cs typeface="Verdana"/>
              </a:defRPr>
            </a:lvl3pPr>
            <a:lvl4pPr marL="1403350" indent="-285750" algn="l" defTabSz="457200" rtl="0" eaLnBrk="1" latinLnBrk="0" hangingPunct="1">
              <a:spcBef>
                <a:spcPct val="20000"/>
              </a:spcBef>
              <a:buFont typeface="Arial"/>
              <a:buChar char="–"/>
              <a:defRPr lang="nl-NL" sz="1500" kern="1200" dirty="0" smtClean="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lang="nl-NL" sz="1000" u="none" kern="1200" dirty="0">
                <a:solidFill>
                  <a:schemeClr val="bg1">
                    <a:lumMod val="50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nl-NL" sz="3200" dirty="0"/>
              <a:t>Maar…</a:t>
            </a:r>
          </a:p>
        </p:txBody>
      </p:sp>
    </p:spTree>
    <p:extLst>
      <p:ext uri="{BB962C8B-B14F-4D97-AF65-F5344CB8AC3E}">
        <p14:creationId xmlns:p14="http://schemas.microsoft.com/office/powerpoint/2010/main" val="1778792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F3D6B4D-EEAC-4608-99B5-71E3FA7CD565}"/>
              </a:ext>
            </a:extLst>
          </p:cNvPr>
          <p:cNvSpPr/>
          <p:nvPr/>
        </p:nvSpPr>
        <p:spPr>
          <a:xfrm>
            <a:off x="0" y="1"/>
            <a:ext cx="9144000" cy="5984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6" name="Tekstvak 5">
            <a:extLst>
              <a:ext uri="{FF2B5EF4-FFF2-40B4-BE49-F238E27FC236}">
                <a16:creationId xmlns:a16="http://schemas.microsoft.com/office/drawing/2014/main" id="{DB91661D-E841-4210-B040-F4FB2005E54F}"/>
              </a:ext>
            </a:extLst>
          </p:cNvPr>
          <p:cNvSpPr txBox="1"/>
          <p:nvPr/>
        </p:nvSpPr>
        <p:spPr>
          <a:xfrm>
            <a:off x="1366404" y="720425"/>
            <a:ext cx="6151418" cy="3970318"/>
          </a:xfrm>
          <a:prstGeom prst="rect">
            <a:avLst/>
          </a:prstGeom>
          <a:noFill/>
        </p:spPr>
        <p:txBody>
          <a:bodyPr wrap="square" rtlCol="0">
            <a:spAutoFit/>
          </a:bodyPr>
          <a:lstStyle/>
          <a:p>
            <a:pPr algn="ctr"/>
            <a:endParaRPr lang="nl-NL"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3600" b="1" dirty="0">
                <a:solidFill>
                  <a:schemeClr val="bg1"/>
                </a:solidFill>
                <a:latin typeface="Verdana" panose="020B0604030504040204" pitchFamily="34" charset="0"/>
                <a:ea typeface="Verdana" panose="020B0604030504040204" pitchFamily="34" charset="0"/>
                <a:cs typeface="Verdana" panose="020B0604030504040204" pitchFamily="34" charset="0"/>
              </a:rPr>
              <a:t>Vraag je steeds af: móet ik deze gegevens wel bewaren?</a:t>
            </a:r>
          </a:p>
          <a:p>
            <a:pPr algn="ctr"/>
            <a:endParaRPr lang="nl-NL"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3600" b="1" dirty="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“Data minimalisatie en opslagbeperking”</a:t>
            </a:r>
          </a:p>
        </p:txBody>
      </p:sp>
      <p:sp>
        <p:nvSpPr>
          <p:cNvPr id="4" name="Tekstvak 3">
            <a:extLst>
              <a:ext uri="{FF2B5EF4-FFF2-40B4-BE49-F238E27FC236}">
                <a16:creationId xmlns:a16="http://schemas.microsoft.com/office/drawing/2014/main" id="{2CA4E21C-863C-41DF-84C6-D5970E35B2CC}"/>
              </a:ext>
            </a:extLst>
          </p:cNvPr>
          <p:cNvSpPr txBox="1"/>
          <p:nvPr/>
        </p:nvSpPr>
        <p:spPr>
          <a:xfrm>
            <a:off x="1481559" y="5055229"/>
            <a:ext cx="6036263" cy="369332"/>
          </a:xfrm>
          <a:prstGeom prst="rect">
            <a:avLst/>
          </a:prstGeom>
          <a:noFill/>
        </p:spPr>
        <p:txBody>
          <a:bodyPr wrap="square" rtlCol="0">
            <a:spAutoFit/>
          </a:bodyPr>
          <a:lstStyle/>
          <a:p>
            <a:pPr algn="ctr"/>
            <a:r>
              <a:rPr lang="nl-NL" dirty="0">
                <a:solidFill>
                  <a:schemeClr val="bg1"/>
                </a:solidFill>
              </a:rPr>
              <a:t>Daarom.. </a:t>
            </a:r>
          </a:p>
        </p:txBody>
      </p:sp>
    </p:spTree>
    <p:extLst>
      <p:ext uri="{BB962C8B-B14F-4D97-AF65-F5344CB8AC3E}">
        <p14:creationId xmlns:p14="http://schemas.microsoft.com/office/powerpoint/2010/main" val="2086433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02214"/>
            <a:ext cx="9144000" cy="357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2">
            <a:extLst>
              <a:ext uri="{FF2B5EF4-FFF2-40B4-BE49-F238E27FC236}">
                <a16:creationId xmlns:a16="http://schemas.microsoft.com/office/drawing/2014/main" id="{B333E3B0-D9F1-4F7F-8BCD-91CCAD778127}"/>
              </a:ext>
            </a:extLst>
          </p:cNvPr>
          <p:cNvSpPr>
            <a:spLocks noGrp="1"/>
          </p:cNvSpPr>
          <p:nvPr>
            <p:ph type="title"/>
          </p:nvPr>
        </p:nvSpPr>
        <p:spPr/>
        <p:txBody>
          <a:bodyPr>
            <a:noAutofit/>
          </a:bodyPr>
          <a:lstStyle/>
          <a:p>
            <a:r>
              <a:rPr lang="nl-NL" sz="2400" dirty="0"/>
              <a:t>Opslagbeperking: Hoelang willen we gegevens bewaren van </a:t>
            </a:r>
            <a:r>
              <a:rPr lang="nl-NL" sz="2400" dirty="0">
                <a:solidFill>
                  <a:srgbClr val="FF0000"/>
                </a:solidFill>
              </a:rPr>
              <a:t>Klanten / </a:t>
            </a:r>
            <a:r>
              <a:rPr lang="nl-NL" sz="2400" dirty="0" err="1">
                <a:solidFill>
                  <a:srgbClr val="FF0000"/>
                </a:solidFill>
              </a:rPr>
              <a:t>Prospects</a:t>
            </a:r>
            <a:r>
              <a:rPr lang="nl-NL" sz="2400" dirty="0">
                <a:solidFill>
                  <a:srgbClr val="FF0000"/>
                </a:solidFill>
              </a:rPr>
              <a:t> / Etc.</a:t>
            </a:r>
            <a:r>
              <a:rPr lang="nl-NL" sz="2400" dirty="0"/>
              <a:t>?</a:t>
            </a:r>
          </a:p>
        </p:txBody>
      </p:sp>
      <p:sp>
        <p:nvSpPr>
          <p:cNvPr id="4" name="Tijdelijke aanduiding voor tekst 3">
            <a:extLst>
              <a:ext uri="{FF2B5EF4-FFF2-40B4-BE49-F238E27FC236}">
                <a16:creationId xmlns:a16="http://schemas.microsoft.com/office/drawing/2014/main" id="{4B201494-3D80-40E3-B89B-F7BBCFC7781F}"/>
              </a:ext>
            </a:extLst>
          </p:cNvPr>
          <p:cNvSpPr>
            <a:spLocks noGrp="1"/>
          </p:cNvSpPr>
          <p:nvPr>
            <p:ph type="body" sz="quarter" idx="14"/>
          </p:nvPr>
        </p:nvSpPr>
        <p:spPr>
          <a:xfrm>
            <a:off x="448725" y="3784922"/>
            <a:ext cx="8394333" cy="2129055"/>
          </a:xfrm>
          <a:solidFill>
            <a:schemeClr val="bg1"/>
          </a:solid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p>
            <a:pPr marL="531495"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We slaan persoonsgegevens op gedurende [ vul termijn in ]</a:t>
            </a:r>
            <a:br>
              <a:rPr lang="nl-NL" sz="1600" dirty="0">
                <a:solidFill>
                  <a:srgbClr val="595959"/>
                </a:solidFill>
                <a:latin typeface="Verdana" pitchFamily="34" charset="0"/>
                <a:ea typeface="Verdana"/>
                <a:cs typeface="Verdana" pitchFamily="34" charset="0"/>
              </a:rPr>
            </a:br>
            <a:endParaRPr lang="nl-NL" sz="1600" dirty="0">
              <a:solidFill>
                <a:schemeClr val="tx1">
                  <a:lumMod val="65000"/>
                  <a:lumOff val="35000"/>
                </a:schemeClr>
              </a:solidFill>
              <a:latin typeface="Verdana" pitchFamily="34" charset="0"/>
              <a:ea typeface="Verdana"/>
              <a:cs typeface="Verdana" pitchFamily="34" charset="0"/>
            </a:endParaRPr>
          </a:p>
          <a:p>
            <a:pPr marL="531495" indent="-342900">
              <a:spcBef>
                <a:spcPts val="0"/>
              </a:spcBef>
              <a:buClr>
                <a:srgbClr val="44A436"/>
              </a:buClr>
              <a:buFont typeface="+mj-lt"/>
              <a:buAutoNum type="arabicPeriod"/>
            </a:pPr>
            <a:endParaRPr lang="nl-NL" sz="1600" dirty="0">
              <a:solidFill>
                <a:schemeClr val="tx1">
                  <a:lumMod val="65000"/>
                  <a:lumOff val="35000"/>
                </a:schemeClr>
              </a:solidFill>
              <a:latin typeface="Verdana" pitchFamily="34" charset="0"/>
              <a:cs typeface="Verdana" pitchFamily="34" charset="0"/>
            </a:endParaRPr>
          </a:p>
          <a:p>
            <a:pPr marL="188595">
              <a:spcBef>
                <a:spcPts val="0"/>
              </a:spcBef>
              <a:buClr>
                <a:srgbClr val="44A436"/>
              </a:buClr>
            </a:pPr>
            <a:r>
              <a:rPr lang="nl-NL" sz="1600" i="1" dirty="0">
                <a:solidFill>
                  <a:srgbClr val="FF0000"/>
                </a:solidFill>
                <a:latin typeface="Verdana" pitchFamily="34" charset="0"/>
                <a:cs typeface="Verdana" pitchFamily="34" charset="0"/>
              </a:rPr>
              <a:t>Tip: deze gegevens en besluiten kun je halen uit je </a:t>
            </a:r>
            <a:r>
              <a:rPr lang="nl-NL" sz="1600" i="1" dirty="0">
                <a:solidFill>
                  <a:srgbClr val="FF0000"/>
                </a:solidFill>
                <a:latin typeface="Verdana" pitchFamily="34" charset="0"/>
                <a:ea typeface="Verdana"/>
                <a:cs typeface="Verdana" pitchFamily="34" charset="0"/>
              </a:rPr>
              <a:t>verwerkingsregister! </a:t>
            </a:r>
            <a:endParaRPr lang="nl-NL" dirty="0">
              <a:solidFill>
                <a:srgbClr val="FF0000"/>
              </a:solidFill>
            </a:endParaRPr>
          </a:p>
        </p:txBody>
      </p:sp>
    </p:spTree>
    <p:extLst>
      <p:ext uri="{BB962C8B-B14F-4D97-AF65-F5344CB8AC3E}">
        <p14:creationId xmlns:p14="http://schemas.microsoft.com/office/powerpoint/2010/main" val="3048890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0E909C5-F6BB-4C4A-BFA0-5B808D9FDABA}"/>
              </a:ext>
            </a:extLst>
          </p:cNvPr>
          <p:cNvSpPr>
            <a:spLocks noGrp="1"/>
          </p:cNvSpPr>
          <p:nvPr>
            <p:ph type="title"/>
          </p:nvPr>
        </p:nvSpPr>
        <p:spPr>
          <a:xfrm>
            <a:off x="448725" y="274639"/>
            <a:ext cx="8475356" cy="1116000"/>
          </a:xfrm>
        </p:spPr>
        <p:txBody>
          <a:bodyPr>
            <a:normAutofit/>
          </a:bodyPr>
          <a:lstStyle/>
          <a:p>
            <a:r>
              <a:rPr lang="nl-NL" sz="2400" dirty="0"/>
              <a:t>Hoe gaan we dat waarborgen vanaf 25 mei?</a:t>
            </a:r>
          </a:p>
        </p:txBody>
      </p:sp>
      <p:pic>
        <p:nvPicPr>
          <p:cNvPr id="5" name="Tijdelijke aanduiding voor afbeelding 7">
            <a:extLst>
              <a:ext uri="{FF2B5EF4-FFF2-40B4-BE49-F238E27FC236}">
                <a16:creationId xmlns:a16="http://schemas.microsoft.com/office/drawing/2014/main" id="{6F982A25-A222-4214-B671-92F38794191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r="-3350"/>
          <a:stretch/>
        </p:blipFill>
        <p:spPr>
          <a:xfrm flipH="1">
            <a:off x="3449256" y="1526016"/>
            <a:ext cx="5694744" cy="4305831"/>
          </a:xfrm>
        </p:spPr>
      </p:pic>
      <p:sp>
        <p:nvSpPr>
          <p:cNvPr id="4" name="Tijdelijke aanduiding voor tekst 3">
            <a:extLst>
              <a:ext uri="{FF2B5EF4-FFF2-40B4-BE49-F238E27FC236}">
                <a16:creationId xmlns:a16="http://schemas.microsoft.com/office/drawing/2014/main" id="{DCFD170A-848F-4998-AF39-B332080EC67E}"/>
              </a:ext>
            </a:extLst>
          </p:cNvPr>
          <p:cNvSpPr>
            <a:spLocks noGrp="1"/>
          </p:cNvSpPr>
          <p:nvPr>
            <p:ph type="body" sz="quarter" idx="14"/>
          </p:nvPr>
        </p:nvSpPr>
        <p:spPr>
          <a:xfrm>
            <a:off x="448724" y="1608138"/>
            <a:ext cx="5280170" cy="3984353"/>
          </a:xfrm>
          <a:solidFill>
            <a:schemeClr val="bg1">
              <a:alpha val="80000"/>
            </a:schemeClr>
          </a:solid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p>
            <a:pPr marL="188595">
              <a:spcBef>
                <a:spcPts val="0"/>
              </a:spcBef>
              <a:spcAft>
                <a:spcPts val="600"/>
              </a:spcAft>
              <a:buClr>
                <a:srgbClr val="44A436"/>
              </a:buClr>
            </a:pPr>
            <a:r>
              <a:rPr lang="nl-NL" sz="1600" dirty="0">
                <a:solidFill>
                  <a:srgbClr val="595959"/>
                </a:solidFill>
                <a:ea typeface="Verdana"/>
              </a:rPr>
              <a:t>Omschrijf procedure: </a:t>
            </a:r>
          </a:p>
          <a:p>
            <a:pPr marL="474345" indent="-285750">
              <a:spcBef>
                <a:spcPts val="0"/>
              </a:spcBef>
              <a:spcAft>
                <a:spcPts val="600"/>
              </a:spcAft>
              <a:buClr>
                <a:srgbClr val="44A436"/>
              </a:buClr>
              <a:buFontTx/>
              <a:buChar char="-"/>
            </a:pPr>
            <a:r>
              <a:rPr lang="nl-NL" sz="1600" dirty="0">
                <a:solidFill>
                  <a:srgbClr val="595959"/>
                </a:solidFill>
                <a:ea typeface="Verdana"/>
              </a:rPr>
              <a:t>Hoe gaat het verwijderen, bewaren, etc. van persoonsgegevens binnen jullie organisatie? </a:t>
            </a:r>
          </a:p>
          <a:p>
            <a:pPr marL="474345" indent="-285750">
              <a:spcBef>
                <a:spcPts val="0"/>
              </a:spcBef>
              <a:spcAft>
                <a:spcPts val="600"/>
              </a:spcAft>
              <a:buClr>
                <a:srgbClr val="44A436"/>
              </a:buClr>
              <a:buFontTx/>
              <a:buChar char="-"/>
            </a:pPr>
            <a:r>
              <a:rPr lang="nl-NL" sz="1600" dirty="0">
                <a:solidFill>
                  <a:srgbClr val="595959"/>
                </a:solidFill>
                <a:ea typeface="Verdana"/>
              </a:rPr>
              <a:t>Hoe zorgen jullie ervoor dat gegevens niet onnodig lang bewaard worden? </a:t>
            </a:r>
          </a:p>
          <a:p>
            <a:pPr marL="474345" indent="-285750">
              <a:spcBef>
                <a:spcPts val="0"/>
              </a:spcBef>
              <a:spcAft>
                <a:spcPts val="600"/>
              </a:spcAft>
              <a:buClr>
                <a:srgbClr val="44A436"/>
              </a:buClr>
              <a:buFontTx/>
              <a:buChar char="-"/>
            </a:pPr>
            <a:r>
              <a:rPr lang="nl-NL" sz="1600" dirty="0">
                <a:solidFill>
                  <a:srgbClr val="595959"/>
                </a:solidFill>
                <a:ea typeface="Verdana"/>
              </a:rPr>
              <a:t>Wie is verantwoordelijk? </a:t>
            </a:r>
            <a:endParaRPr lang="nl-NL" dirty="0">
              <a:solidFill>
                <a:srgbClr val="000000"/>
              </a:solidFill>
              <a:ea typeface="Verdana"/>
            </a:endParaRPr>
          </a:p>
          <a:p>
            <a:pPr marL="531495" indent="-342900">
              <a:spcBef>
                <a:spcPts val="0"/>
              </a:spcBef>
              <a:buClr>
                <a:srgbClr val="44A436"/>
              </a:buClr>
              <a:buAutoNum type="arabicPeriod"/>
            </a:pPr>
            <a:endParaRPr lang="nl-NL" dirty="0"/>
          </a:p>
        </p:txBody>
      </p:sp>
    </p:spTree>
    <p:extLst>
      <p:ext uri="{BB962C8B-B14F-4D97-AF65-F5344CB8AC3E}">
        <p14:creationId xmlns:p14="http://schemas.microsoft.com/office/powerpoint/2010/main" val="1315549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456082" y="1608138"/>
            <a:ext cx="3687918" cy="449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2">
            <a:extLst>
              <a:ext uri="{FF2B5EF4-FFF2-40B4-BE49-F238E27FC236}">
                <a16:creationId xmlns:a16="http://schemas.microsoft.com/office/drawing/2014/main" id="{AFD754DD-71D2-41AF-9160-2ACD8E7DBD59}"/>
              </a:ext>
            </a:extLst>
          </p:cNvPr>
          <p:cNvSpPr>
            <a:spLocks noGrp="1"/>
          </p:cNvSpPr>
          <p:nvPr>
            <p:ph type="title"/>
          </p:nvPr>
        </p:nvSpPr>
        <p:spPr/>
        <p:txBody>
          <a:bodyPr/>
          <a:lstStyle/>
          <a:p>
            <a:r>
              <a:rPr lang="nl-NL" sz="2400" dirty="0"/>
              <a:t>En hoe zit het met gegevens van onze medewerkers?</a:t>
            </a:r>
            <a:r>
              <a:rPr lang="nl-NL" dirty="0"/>
              <a:t> </a:t>
            </a:r>
          </a:p>
        </p:txBody>
      </p:sp>
      <p:sp>
        <p:nvSpPr>
          <p:cNvPr id="4" name="Tijdelijke aanduiding voor tekst 3">
            <a:extLst>
              <a:ext uri="{FF2B5EF4-FFF2-40B4-BE49-F238E27FC236}">
                <a16:creationId xmlns:a16="http://schemas.microsoft.com/office/drawing/2014/main" id="{EF0F282D-C4E2-41ED-9331-D565E86D2DB5}"/>
              </a:ext>
            </a:extLst>
          </p:cNvPr>
          <p:cNvSpPr>
            <a:spLocks noGrp="1"/>
          </p:cNvSpPr>
          <p:nvPr>
            <p:ph type="body" sz="quarter" idx="14"/>
          </p:nvPr>
        </p:nvSpPr>
        <p:spPr>
          <a:xfrm>
            <a:off x="448723" y="1608138"/>
            <a:ext cx="5575261" cy="4491720"/>
          </a:xfrm>
          <a:solidFill>
            <a:schemeClr val="bg1"/>
          </a:solid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p>
            <a:pPr marL="531495" indent="-342900">
              <a:spcBef>
                <a:spcPts val="0"/>
              </a:spcBef>
              <a:spcAft>
                <a:spcPts val="600"/>
              </a:spcAft>
              <a:buClr>
                <a:srgbClr val="44A436"/>
              </a:buClr>
              <a:buFont typeface="+mj-lt"/>
              <a:buAutoNum type="arabicPeriod"/>
            </a:pPr>
            <a:r>
              <a:rPr lang="nl-NL" sz="1600" dirty="0">
                <a:solidFill>
                  <a:srgbClr val="FF0000"/>
                </a:solidFill>
                <a:latin typeface="Verdana" pitchFamily="34" charset="0"/>
                <a:cs typeface="Verdana" pitchFamily="34" charset="0"/>
              </a:rPr>
              <a:t>[ naam organisatie ]</a:t>
            </a:r>
            <a:r>
              <a:rPr lang="nl-NL" sz="1600" dirty="0">
                <a:solidFill>
                  <a:schemeClr val="tx1">
                    <a:lumMod val="65000"/>
                    <a:lumOff val="35000"/>
                  </a:schemeClr>
                </a:solidFill>
                <a:latin typeface="Verdana" pitchFamily="34" charset="0"/>
                <a:cs typeface="Verdana" pitchFamily="34" charset="0"/>
              </a:rPr>
              <a:t> heeft wettelijke verplichting om 5 jaar identificatiebewijs en loonheffing te bewaren </a:t>
            </a:r>
            <a:endParaRPr lang="nl-NL" dirty="0"/>
          </a:p>
          <a:p>
            <a:pPr marL="531495"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Denk aan: hoelang bewaart </a:t>
            </a:r>
            <a:r>
              <a:rPr lang="nl-NL" sz="1600" dirty="0">
                <a:solidFill>
                  <a:schemeClr val="tx1">
                    <a:lumMod val="65000"/>
                    <a:lumOff val="35000"/>
                  </a:schemeClr>
                </a:solidFill>
                <a:latin typeface="Verdana" pitchFamily="34" charset="0"/>
                <a:ea typeface="Verdana"/>
                <a:cs typeface="Verdana" pitchFamily="34" charset="0"/>
              </a:rPr>
              <a:t>dit bedrijf gegevens? En na uit dienst gaan?</a:t>
            </a:r>
          </a:p>
          <a:p>
            <a:pPr marL="531495" indent="-342900">
              <a:spcBef>
                <a:spcPts val="0"/>
              </a:spcBef>
              <a:spcAft>
                <a:spcPts val="600"/>
              </a:spcAft>
              <a:buClr>
                <a:srgbClr val="44A436"/>
              </a:buClr>
              <a:buAutoNum type="arabicPeriod"/>
            </a:pPr>
            <a:endParaRPr lang="nl-NL" sz="1600" dirty="0">
              <a:solidFill>
                <a:srgbClr val="FF0000"/>
              </a:solidFill>
              <a:latin typeface="Verdana" pitchFamily="34" charset="0"/>
              <a:ea typeface="Verdana"/>
              <a:cs typeface="Verdana" pitchFamily="34" charset="0"/>
            </a:endParaRPr>
          </a:p>
          <a:p>
            <a:pPr marL="188595">
              <a:spcBef>
                <a:spcPts val="0"/>
              </a:spcBef>
              <a:spcAft>
                <a:spcPts val="600"/>
              </a:spcAft>
              <a:buClr>
                <a:srgbClr val="44A436"/>
              </a:buClr>
            </a:pPr>
            <a:r>
              <a:rPr lang="nl-NL" sz="1600" dirty="0">
                <a:solidFill>
                  <a:srgbClr val="FF0000"/>
                </a:solidFill>
                <a:latin typeface="Verdana" pitchFamily="34" charset="0"/>
                <a:ea typeface="Verdana"/>
                <a:cs typeface="Verdana" pitchFamily="34" charset="0"/>
              </a:rPr>
              <a:t>Tip gebruik hiervoor het verwerkingsregister medewerkers</a:t>
            </a:r>
            <a:r>
              <a:rPr lang="nl-NL" sz="1600" dirty="0">
                <a:solidFill>
                  <a:schemeClr val="tx1">
                    <a:lumMod val="65000"/>
                    <a:lumOff val="35000"/>
                  </a:schemeClr>
                </a:solidFill>
                <a:latin typeface="Verdana" pitchFamily="34" charset="0"/>
                <a:ea typeface="Verdana"/>
                <a:cs typeface="Verdana" pitchFamily="34" charset="0"/>
              </a:rPr>
              <a:t> </a:t>
            </a:r>
            <a:r>
              <a:rPr lang="nl-NL" sz="1600" dirty="0">
                <a:solidFill>
                  <a:schemeClr val="tx1">
                    <a:lumMod val="65000"/>
                    <a:lumOff val="35000"/>
                  </a:schemeClr>
                </a:solidFill>
                <a:latin typeface="Verdana" pitchFamily="34" charset="0"/>
                <a:ea typeface="Verdana"/>
                <a:cs typeface="Verdana" pitchFamily="34" charset="0"/>
                <a:hlinkClick r:id="rId3"/>
              </a:rPr>
              <a:t>https://www.adfiz.nl/dossiers/privacy/register-van-verwerkingsactiviteiten/</a:t>
            </a:r>
            <a:r>
              <a:rPr lang="nl-NL" sz="1600" dirty="0">
                <a:solidFill>
                  <a:schemeClr val="tx1">
                    <a:lumMod val="65000"/>
                    <a:lumOff val="35000"/>
                  </a:schemeClr>
                </a:solidFill>
                <a:latin typeface="Verdana" pitchFamily="34" charset="0"/>
                <a:ea typeface="Verdana"/>
                <a:cs typeface="Verdana" pitchFamily="34" charset="0"/>
              </a:rPr>
              <a:t> </a:t>
            </a:r>
          </a:p>
        </p:txBody>
      </p:sp>
    </p:spTree>
    <p:extLst>
      <p:ext uri="{BB962C8B-B14F-4D97-AF65-F5344CB8AC3E}">
        <p14:creationId xmlns:p14="http://schemas.microsoft.com/office/powerpoint/2010/main" val="382880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p:cNvSpPr>
            <a:spLocks noGrp="1"/>
          </p:cNvSpPr>
          <p:nvPr>
            <p:ph type="pic" sz="quarter" idx="15"/>
          </p:nvPr>
        </p:nvSpPr>
        <p:spPr>
          <a:xfrm>
            <a:off x="1" y="-3106"/>
            <a:ext cx="3556000" cy="5927723"/>
          </a:xfrm>
          <a:blipFill>
            <a:blip r:embed="rId2" cstate="screen">
              <a:extLst>
                <a:ext uri="{28A0092B-C50C-407E-A947-70E740481C1C}">
                  <a14:useLocalDpi xmlns:a14="http://schemas.microsoft.com/office/drawing/2010/main"/>
                </a:ext>
              </a:extLst>
            </a:blip>
            <a:stretch>
              <a:fillRect/>
            </a:stretch>
          </a:blipFill>
        </p:spPr>
      </p:sp>
      <p:sp>
        <p:nvSpPr>
          <p:cNvPr id="17410" name="Titel 7">
            <a:extLst>
              <a:ext uri="{FF2B5EF4-FFF2-40B4-BE49-F238E27FC236}">
                <a16:creationId xmlns:a16="http://schemas.microsoft.com/office/drawing/2014/main" id="{0DE6268D-50A2-4C37-92AD-9459BA44D098}"/>
              </a:ext>
            </a:extLst>
          </p:cNvPr>
          <p:cNvSpPr>
            <a:spLocks noGrp="1"/>
          </p:cNvSpPr>
          <p:nvPr>
            <p:ph type="title"/>
          </p:nvPr>
        </p:nvSpPr>
        <p:spPr/>
        <p:txBody>
          <a:bodyPr>
            <a:normAutofit/>
          </a:bodyPr>
          <a:lstStyle/>
          <a:p>
            <a:r>
              <a:rPr lang="nl-NL" altLang="nl-NL" sz="2400" dirty="0"/>
              <a:t>Programma</a:t>
            </a:r>
          </a:p>
        </p:txBody>
      </p:sp>
      <p:sp>
        <p:nvSpPr>
          <p:cNvPr id="5" name="Tijdelijke aanduiding voor dianummer 4"/>
          <p:cNvSpPr>
            <a:spLocks noGrp="1"/>
          </p:cNvSpPr>
          <p:nvPr>
            <p:ph type="sldNum" sz="quarter" idx="4"/>
          </p:nvPr>
        </p:nvSpPr>
        <p:spPr>
          <a:xfrm>
            <a:off x="115028" y="6247979"/>
            <a:ext cx="1949215" cy="377288"/>
          </a:xfrm>
          <a:prstGeom prst="rect">
            <a:avLst/>
          </a:prstGeom>
        </p:spPr>
        <p:txBody>
          <a:bodyPr/>
          <a:lstStyle/>
          <a:p>
            <a:fld id="{A930CB3E-92F3-4E5E-A374-04C2D2D46540}" type="slidenum">
              <a:rPr lang="nl-NL" altLang="nl-NL" smtClean="0"/>
              <a:pPr/>
              <a:t>2</a:t>
            </a:fld>
            <a:r>
              <a:rPr lang="nl-NL" altLang="nl-NL" dirty="0"/>
              <a:t>	</a:t>
            </a:r>
          </a:p>
        </p:txBody>
      </p:sp>
      <p:sp>
        <p:nvSpPr>
          <p:cNvPr id="17411" name="Tijdelijke aanduiding voor inhoud 8">
            <a:extLst>
              <a:ext uri="{FF2B5EF4-FFF2-40B4-BE49-F238E27FC236}">
                <a16:creationId xmlns:a16="http://schemas.microsoft.com/office/drawing/2014/main" id="{F3529DC6-BD2B-450E-8591-33756CC26B85}"/>
              </a:ext>
            </a:extLst>
          </p:cNvPr>
          <p:cNvSpPr>
            <a:spLocks noGrp="1"/>
          </p:cNvSpPr>
          <p:nvPr>
            <p:ph type="body" sz="quarter" idx="14"/>
          </p:nvPr>
        </p:nvSpPr>
        <p:spPr/>
        <p:txBody>
          <a:bodyPr anchor="ctr"/>
          <a:lstStyle/>
          <a:p>
            <a:pPr marL="353695" lvl="1" indent="-342900">
              <a:buClr>
                <a:schemeClr val="accent1"/>
              </a:buClr>
              <a:buFont typeface="Wingdings" panose="05000000000000000000" pitchFamily="2" charset="2"/>
              <a:buChar char="§"/>
            </a:pPr>
            <a:r>
              <a:rPr lang="nl-NL" dirty="0">
                <a:solidFill>
                  <a:schemeClr val="tx1">
                    <a:lumMod val="75000"/>
                    <a:lumOff val="25000"/>
                  </a:schemeClr>
                </a:solidFill>
              </a:rPr>
              <a:t>Wat houdt de regelgeving in en wat betekent dat voor </a:t>
            </a:r>
            <a:r>
              <a:rPr lang="nl-NL" dirty="0">
                <a:solidFill>
                  <a:srgbClr val="FF0000"/>
                </a:solidFill>
              </a:rPr>
              <a:t>[ naam organisatie ]</a:t>
            </a:r>
            <a:r>
              <a:rPr lang="nl-NL" dirty="0">
                <a:solidFill>
                  <a:schemeClr val="tx1">
                    <a:lumMod val="75000"/>
                    <a:lumOff val="25000"/>
                  </a:schemeClr>
                </a:solidFill>
              </a:rPr>
              <a:t>?</a:t>
            </a:r>
            <a:endParaRPr lang="nl-NL" dirty="0"/>
          </a:p>
          <a:p>
            <a:pPr marL="353695" lvl="1" indent="-342900">
              <a:buClr>
                <a:schemeClr val="accent1"/>
              </a:buClr>
              <a:buFont typeface="Wingdings" panose="05000000000000000000" pitchFamily="2" charset="2"/>
              <a:buChar char="§"/>
            </a:pPr>
            <a:endParaRPr lang="nl-NL" dirty="0">
              <a:solidFill>
                <a:schemeClr val="tx1">
                  <a:lumMod val="75000"/>
                  <a:lumOff val="25000"/>
                </a:schemeClr>
              </a:solidFill>
              <a:ea typeface="Verdana"/>
            </a:endParaRPr>
          </a:p>
          <a:p>
            <a:pPr marL="353695" lvl="1" indent="-342900">
              <a:buClr>
                <a:schemeClr val="accent1"/>
              </a:buClr>
              <a:buFont typeface="Wingdings" panose="05000000000000000000" pitchFamily="2" charset="2"/>
              <a:buChar char="§"/>
            </a:pPr>
            <a:r>
              <a:rPr lang="nl-NL" dirty="0">
                <a:solidFill>
                  <a:schemeClr val="tx1">
                    <a:lumMod val="75000"/>
                    <a:lumOff val="25000"/>
                  </a:schemeClr>
                </a:solidFill>
              </a:rPr>
              <a:t>Werkafspraken </a:t>
            </a:r>
            <a:endParaRPr lang="nl-NL" dirty="0">
              <a:solidFill>
                <a:schemeClr val="tx1">
                  <a:lumMod val="75000"/>
                  <a:lumOff val="25000"/>
                </a:schemeClr>
              </a:solidFill>
              <a:ea typeface="Verdana"/>
            </a:endParaRPr>
          </a:p>
          <a:p>
            <a:pPr marL="353695" lvl="1" indent="-342900">
              <a:buClr>
                <a:schemeClr val="accent1"/>
              </a:buClr>
              <a:buFont typeface="Wingdings" panose="05000000000000000000" pitchFamily="2" charset="2"/>
              <a:buChar char="§"/>
            </a:pPr>
            <a:endParaRPr lang="nl-NL" dirty="0">
              <a:solidFill>
                <a:schemeClr val="tx1">
                  <a:lumMod val="75000"/>
                  <a:lumOff val="25000"/>
                </a:schemeClr>
              </a:solidFill>
              <a:ea typeface="Verdana"/>
            </a:endParaRPr>
          </a:p>
          <a:p>
            <a:pPr marL="353695" lvl="1" indent="-342900">
              <a:buClr>
                <a:schemeClr val="accent1"/>
              </a:buClr>
              <a:buFont typeface="Wingdings" panose="05000000000000000000" pitchFamily="2" charset="2"/>
              <a:buChar char="§"/>
            </a:pPr>
            <a:r>
              <a:rPr lang="nl-NL" dirty="0">
                <a:solidFill>
                  <a:schemeClr val="tx1">
                    <a:lumMod val="75000"/>
                    <a:lumOff val="25000"/>
                  </a:schemeClr>
                </a:solidFill>
              </a:rPr>
              <a:t>Rondvraag</a:t>
            </a:r>
            <a:endParaRPr lang="nl-NL" dirty="0">
              <a:solidFill>
                <a:schemeClr val="tx1">
                  <a:lumMod val="75000"/>
                  <a:lumOff val="25000"/>
                </a:schemeClr>
              </a:solidFill>
              <a:ea typeface="Verdana"/>
            </a:endParaRPr>
          </a:p>
          <a:p>
            <a:pPr marL="353695" lvl="1" indent="-342900">
              <a:buClr>
                <a:schemeClr val="accent1"/>
              </a:buClr>
              <a:buFont typeface="Wingdings" panose="05000000000000000000" pitchFamily="2" charset="2"/>
              <a:buChar char="§"/>
            </a:pPr>
            <a:endParaRPr lang="nl-NL" dirty="0">
              <a:solidFill>
                <a:schemeClr val="tx1">
                  <a:lumMod val="75000"/>
                  <a:lumOff val="25000"/>
                </a:schemeClr>
              </a:solidFill>
              <a:ea typeface="Verdana"/>
            </a:endParaRPr>
          </a:p>
          <a:p>
            <a:pPr marL="353695" lvl="1" indent="-342900">
              <a:buClr>
                <a:schemeClr val="accent1"/>
              </a:buClr>
              <a:buFont typeface="Wingdings" panose="05000000000000000000" pitchFamily="2" charset="2"/>
              <a:buChar char="§"/>
            </a:pPr>
            <a:r>
              <a:rPr lang="nl-NL" dirty="0">
                <a:solidFill>
                  <a:schemeClr val="tx1">
                    <a:lumMod val="75000"/>
                    <a:lumOff val="25000"/>
                  </a:schemeClr>
                </a:solidFill>
              </a:rPr>
              <a:t>Borrel</a:t>
            </a:r>
            <a:endParaRPr lang="nl-NL" altLang="nl-NL" dirty="0">
              <a:solidFill>
                <a:schemeClr val="tx1">
                  <a:lumMod val="75000"/>
                  <a:lumOff val="25000"/>
                </a:schemeClr>
              </a:solidFill>
              <a:ea typeface="Verdana"/>
            </a:endParaRPr>
          </a:p>
        </p:txBody>
      </p:sp>
      <p:sp>
        <p:nvSpPr>
          <p:cNvPr id="6" name="Tijdelijke aanduiding voor afbeelding 1"/>
          <p:cNvSpPr txBox="1">
            <a:spLocks/>
          </p:cNvSpPr>
          <p:nvPr/>
        </p:nvSpPr>
        <p:spPr>
          <a:xfrm>
            <a:off x="1" y="-3105"/>
            <a:ext cx="3556000" cy="5927723"/>
          </a:xfrm>
          <a:custGeom>
            <a:avLst/>
            <a:gdLst>
              <a:gd name="connsiteX0" fmla="*/ 0 w 3544455"/>
              <a:gd name="connsiteY0" fmla="*/ 0 h 5913967"/>
              <a:gd name="connsiteX1" fmla="*/ 2555765 w 3544455"/>
              <a:gd name="connsiteY1" fmla="*/ 0 h 5913967"/>
              <a:gd name="connsiteX2" fmla="*/ 3544455 w 3544455"/>
              <a:gd name="connsiteY2" fmla="*/ 988690 h 5913967"/>
              <a:gd name="connsiteX3" fmla="*/ 3544455 w 3544455"/>
              <a:gd name="connsiteY3" fmla="*/ 5913967 h 5913967"/>
              <a:gd name="connsiteX4" fmla="*/ 0 w 3544455"/>
              <a:gd name="connsiteY4" fmla="*/ 5913967 h 5913967"/>
              <a:gd name="connsiteX5" fmla="*/ 0 w 3544455"/>
              <a:gd name="connsiteY5" fmla="*/ 0 h 5913967"/>
              <a:gd name="connsiteX0" fmla="*/ 0 w 3544455"/>
              <a:gd name="connsiteY0" fmla="*/ 0 h 5913967"/>
              <a:gd name="connsiteX1" fmla="*/ 2555765 w 3544455"/>
              <a:gd name="connsiteY1" fmla="*/ 0 h 5913967"/>
              <a:gd name="connsiteX2" fmla="*/ 3544455 w 3544455"/>
              <a:gd name="connsiteY2" fmla="*/ 1208823 h 5913967"/>
              <a:gd name="connsiteX3" fmla="*/ 3544455 w 3544455"/>
              <a:gd name="connsiteY3" fmla="*/ 5913967 h 5913967"/>
              <a:gd name="connsiteX4" fmla="*/ 0 w 3544455"/>
              <a:gd name="connsiteY4" fmla="*/ 5913967 h 5913967"/>
              <a:gd name="connsiteX5" fmla="*/ 0 w 3544455"/>
              <a:gd name="connsiteY5" fmla="*/ 0 h 59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4455" h="5913967">
                <a:moveTo>
                  <a:pt x="0" y="0"/>
                </a:moveTo>
                <a:lnTo>
                  <a:pt x="2555765" y="0"/>
                </a:lnTo>
                <a:lnTo>
                  <a:pt x="3544455" y="1208823"/>
                </a:lnTo>
                <a:lnTo>
                  <a:pt x="3544455" y="5913967"/>
                </a:lnTo>
                <a:lnTo>
                  <a:pt x="0" y="5913967"/>
                </a:lnTo>
                <a:lnTo>
                  <a:pt x="0" y="0"/>
                </a:lnTo>
                <a:close/>
              </a:path>
            </a:pathLst>
          </a:custGeom>
          <a:solidFill>
            <a:schemeClr val="tx2">
              <a:alpha val="80000"/>
            </a:schemeClr>
          </a:solidFill>
          <a:ln>
            <a:noFill/>
          </a:ln>
        </p:spPr>
      </p:sp>
    </p:spTree>
    <p:extLst>
      <p:ext uri="{BB962C8B-B14F-4D97-AF65-F5344CB8AC3E}">
        <p14:creationId xmlns:p14="http://schemas.microsoft.com/office/powerpoint/2010/main" val="31081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CD2D90A-9236-4BA3-A1AC-B2672213E1D4}"/>
              </a:ext>
            </a:extLst>
          </p:cNvPr>
          <p:cNvSpPr>
            <a:spLocks noGrp="1"/>
          </p:cNvSpPr>
          <p:nvPr>
            <p:ph type="title"/>
          </p:nvPr>
        </p:nvSpPr>
        <p:spPr/>
        <p:txBody>
          <a:bodyPr>
            <a:normAutofit/>
          </a:bodyPr>
          <a:lstStyle/>
          <a:p>
            <a:r>
              <a:rPr lang="nl-NL" sz="2400" dirty="0"/>
              <a:t>Hoe weten </a:t>
            </a:r>
            <a:r>
              <a:rPr lang="nl-NL" sz="2400" dirty="0">
                <a:solidFill>
                  <a:srgbClr val="FF0000"/>
                </a:solidFill>
              </a:rPr>
              <a:t>klanten, etc.</a:t>
            </a:r>
            <a:r>
              <a:rPr lang="nl-NL" sz="2400" dirty="0"/>
              <a:t> wat we van ze opslaan?</a:t>
            </a:r>
            <a:r>
              <a:rPr lang="nl-NL" dirty="0">
                <a:ea typeface="Verdana"/>
              </a:rPr>
              <a:t> </a:t>
            </a:r>
            <a:endParaRPr lang="nl-NL" dirty="0"/>
          </a:p>
        </p:txBody>
      </p:sp>
      <p:pic>
        <p:nvPicPr>
          <p:cNvPr id="7" name="Picture 2" descr="\\Mac\Home\Documents\Adfiz_Enno\Flyers Adfiz\Adfiz_Privacy statement voorka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25" y="1608138"/>
            <a:ext cx="3121733" cy="4415742"/>
          </a:xfrm>
          <a:prstGeom prst="rect">
            <a:avLst/>
          </a:prstGeom>
          <a:noFill/>
          <a:ln>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3" descr="\\Mac\Home\Documents\Adfiz_Enno\Flyers Adfiz\Adfiz_Privacy statement voorkant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297" y="2101509"/>
            <a:ext cx="2424151" cy="3429000"/>
          </a:xfrm>
          <a:prstGeom prst="rect">
            <a:avLst/>
          </a:prstGeom>
          <a:noFill/>
          <a:ln>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F7B9F32D-ED63-45FE-9FC0-09806F5D3C36}"/>
              </a:ext>
            </a:extLst>
          </p:cNvPr>
          <p:cNvSpPr/>
          <p:nvPr/>
        </p:nvSpPr>
        <p:spPr>
          <a:xfrm>
            <a:off x="7024714" y="2401518"/>
            <a:ext cx="1954899" cy="2308324"/>
          </a:xfrm>
          <a:prstGeom prst="rect">
            <a:avLst/>
          </a:prstGeom>
        </p:spPr>
        <p:txBody>
          <a:bodyPr wrap="square" anchor="t">
            <a:spAutoFit/>
          </a:bodyPr>
          <a:lstStyle/>
          <a:p>
            <a:r>
              <a:rPr lang="nl-NL" dirty="0">
                <a:solidFill>
                  <a:srgbClr val="FF0000"/>
                </a:solidFill>
              </a:rPr>
              <a:t>Tip: gebruik hiervoor het privacy statement en privacy kaart</a:t>
            </a:r>
          </a:p>
          <a:p>
            <a:r>
              <a:rPr lang="nl-NL" dirty="0">
                <a:hlinkClick r:id="rId4"/>
              </a:rPr>
              <a:t>https://www.adfiz.nl/dossiers/privacy/informeren-klant/</a:t>
            </a:r>
            <a:r>
              <a:rPr lang="nl-NL" dirty="0"/>
              <a:t> </a:t>
            </a:r>
          </a:p>
        </p:txBody>
      </p:sp>
    </p:spTree>
    <p:extLst>
      <p:ext uri="{BB962C8B-B14F-4D97-AF65-F5344CB8AC3E}">
        <p14:creationId xmlns:p14="http://schemas.microsoft.com/office/powerpoint/2010/main" val="233313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5904792-CC83-4096-9ADC-665DC21582AD}"/>
              </a:ext>
            </a:extLst>
          </p:cNvPr>
          <p:cNvSpPr>
            <a:spLocks noGrp="1"/>
          </p:cNvSpPr>
          <p:nvPr>
            <p:ph type="title"/>
          </p:nvPr>
        </p:nvSpPr>
        <p:spPr/>
        <p:txBody>
          <a:bodyPr>
            <a:normAutofit/>
          </a:bodyPr>
          <a:lstStyle/>
          <a:p>
            <a:r>
              <a:rPr lang="nl-NL" sz="2400" dirty="0"/>
              <a:t>Gebruik van het privacy statement</a:t>
            </a:r>
          </a:p>
        </p:txBody>
      </p:sp>
      <p:sp>
        <p:nvSpPr>
          <p:cNvPr id="4" name="Tijdelijke aanduiding voor tekst 3">
            <a:extLst>
              <a:ext uri="{FF2B5EF4-FFF2-40B4-BE49-F238E27FC236}">
                <a16:creationId xmlns:a16="http://schemas.microsoft.com/office/drawing/2014/main" id="{68E8629E-27E2-4D71-B4C0-98949F29132A}"/>
              </a:ext>
            </a:extLst>
          </p:cNvPr>
          <p:cNvSpPr>
            <a:spLocks noGrp="1"/>
          </p:cNvSpPr>
          <p:nvPr>
            <p:ph type="body" sz="quarter" idx="14"/>
          </p:nvPr>
        </p:nvSpPr>
        <p:spPr>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p>
            <a:pPr marL="188595">
              <a:spcBef>
                <a:spcPts val="0"/>
              </a:spcBef>
              <a:spcAft>
                <a:spcPts val="600"/>
              </a:spcAft>
              <a:buClr>
                <a:srgbClr val="44A436"/>
              </a:buClr>
            </a:pPr>
            <a:r>
              <a:rPr lang="nl-NL" sz="1600" dirty="0">
                <a:solidFill>
                  <a:srgbClr val="595959"/>
                </a:solidFill>
                <a:ea typeface="Verdana"/>
              </a:rPr>
              <a:t>Omschrijf beleid:</a:t>
            </a:r>
            <a:endParaRPr lang="nl-NL" sz="1600" dirty="0">
              <a:solidFill>
                <a:srgbClr val="FF0000"/>
              </a:solidFill>
              <a:latin typeface="Verdana" pitchFamily="34" charset="0"/>
              <a:cs typeface="Verdana" pitchFamily="34" charset="0"/>
            </a:endParaRPr>
          </a:p>
          <a:p>
            <a:pPr marL="531495" indent="-342900">
              <a:spcBef>
                <a:spcPts val="0"/>
              </a:spcBef>
              <a:spcAft>
                <a:spcPts val="600"/>
              </a:spcAft>
              <a:buClr>
                <a:srgbClr val="44A436"/>
              </a:buClr>
              <a:buFont typeface="+mj-lt"/>
              <a:buAutoNum type="arabicPeriod"/>
            </a:pPr>
            <a:r>
              <a:rPr lang="nl-NL" sz="1600" dirty="0">
                <a:solidFill>
                  <a:srgbClr val="FF0000"/>
                </a:solidFill>
                <a:latin typeface="Verdana" pitchFamily="34" charset="0"/>
                <a:cs typeface="Verdana" pitchFamily="34" charset="0"/>
              </a:rPr>
              <a:t>Waar wordt het </a:t>
            </a:r>
            <a:r>
              <a:rPr lang="nl-NL" sz="1600" dirty="0">
                <a:solidFill>
                  <a:srgbClr val="FF0000"/>
                </a:solidFill>
                <a:latin typeface="Verdana" pitchFamily="34" charset="0"/>
                <a:ea typeface="Verdana"/>
                <a:cs typeface="Verdana" pitchFamily="34" charset="0"/>
              </a:rPr>
              <a:t>statement allemaal geplaatst?</a:t>
            </a:r>
          </a:p>
          <a:p>
            <a:pPr marL="531495" indent="-342900">
              <a:spcBef>
                <a:spcPts val="0"/>
              </a:spcBef>
              <a:spcAft>
                <a:spcPts val="600"/>
              </a:spcAft>
              <a:buClr>
                <a:srgbClr val="44A436"/>
              </a:buClr>
              <a:buAutoNum type="arabicPeriod"/>
            </a:pPr>
            <a:r>
              <a:rPr lang="nl-NL" sz="1600" dirty="0">
                <a:solidFill>
                  <a:srgbClr val="FF0000"/>
                </a:solidFill>
                <a:latin typeface="Verdana" pitchFamily="34" charset="0"/>
                <a:ea typeface="Verdana"/>
                <a:cs typeface="Verdana" pitchFamily="34" charset="0"/>
              </a:rPr>
              <a:t>Hoe moeten medewerkers het </a:t>
            </a:r>
            <a:r>
              <a:rPr lang="nl-NL" sz="1600" dirty="0" err="1">
                <a:solidFill>
                  <a:srgbClr val="FF0000"/>
                </a:solidFill>
                <a:latin typeface="Verdana" pitchFamily="34" charset="0"/>
                <a:ea typeface="Verdana"/>
                <a:cs typeface="Verdana" pitchFamily="34" charset="0"/>
              </a:rPr>
              <a:t>Privacystatement</a:t>
            </a:r>
            <a:r>
              <a:rPr lang="nl-NL" sz="1600" dirty="0">
                <a:solidFill>
                  <a:srgbClr val="FF0000"/>
                </a:solidFill>
                <a:latin typeface="Verdana" pitchFamily="34" charset="0"/>
                <a:ea typeface="Verdana"/>
                <a:cs typeface="Verdana" pitchFamily="34" charset="0"/>
              </a:rPr>
              <a:t> gaan gebruiken? </a:t>
            </a:r>
          </a:p>
          <a:p>
            <a:pPr marL="531495" indent="-342900">
              <a:spcBef>
                <a:spcPts val="0"/>
              </a:spcBef>
              <a:spcAft>
                <a:spcPts val="600"/>
              </a:spcAft>
              <a:buClr>
                <a:srgbClr val="44A436"/>
              </a:buClr>
              <a:buAutoNum type="arabicPeriod"/>
            </a:pPr>
            <a:r>
              <a:rPr lang="nl-NL" sz="1600" dirty="0">
                <a:solidFill>
                  <a:srgbClr val="FF0000"/>
                </a:solidFill>
                <a:latin typeface="Verdana" pitchFamily="34" charset="0"/>
                <a:ea typeface="Verdana"/>
                <a:cs typeface="Verdana" pitchFamily="34" charset="0"/>
              </a:rPr>
              <a:t>Hoe worden klanten, </a:t>
            </a:r>
            <a:r>
              <a:rPr lang="nl-NL" sz="1600" dirty="0" err="1">
                <a:solidFill>
                  <a:srgbClr val="FF0000"/>
                </a:solidFill>
                <a:latin typeface="Verdana" pitchFamily="34" charset="0"/>
                <a:ea typeface="Verdana"/>
                <a:cs typeface="Verdana" pitchFamily="34" charset="0"/>
              </a:rPr>
              <a:t>prospects</a:t>
            </a:r>
            <a:r>
              <a:rPr lang="nl-NL" sz="1600" dirty="0">
                <a:solidFill>
                  <a:srgbClr val="FF0000"/>
                </a:solidFill>
                <a:latin typeface="Verdana" pitchFamily="34" charset="0"/>
                <a:ea typeface="Verdana"/>
                <a:cs typeface="Verdana" pitchFamily="34" charset="0"/>
              </a:rPr>
              <a:t>, </a:t>
            </a:r>
            <a:r>
              <a:rPr lang="nl-NL" sz="1600" dirty="0" err="1">
                <a:solidFill>
                  <a:srgbClr val="FF0000"/>
                </a:solidFill>
                <a:latin typeface="Verdana" pitchFamily="34" charset="0"/>
                <a:ea typeface="Verdana"/>
                <a:cs typeface="Verdana" pitchFamily="34" charset="0"/>
              </a:rPr>
              <a:t>etc</a:t>
            </a:r>
            <a:r>
              <a:rPr lang="nl-NL" sz="1600" dirty="0">
                <a:solidFill>
                  <a:srgbClr val="FF0000"/>
                </a:solidFill>
                <a:latin typeface="Verdana" pitchFamily="34" charset="0"/>
                <a:ea typeface="Verdana"/>
                <a:cs typeface="Verdana" pitchFamily="34" charset="0"/>
              </a:rPr>
              <a:t> op hun rechten gewezen?</a:t>
            </a:r>
            <a:br>
              <a:rPr lang="nl-NL" sz="1600" dirty="0">
                <a:solidFill>
                  <a:srgbClr val="FF0000"/>
                </a:solidFill>
                <a:latin typeface="Verdana" pitchFamily="34" charset="0"/>
                <a:ea typeface="Verdana"/>
                <a:cs typeface="Verdana" pitchFamily="34" charset="0"/>
              </a:rPr>
            </a:br>
            <a:endParaRPr lang="nl-NL" sz="1600" dirty="0">
              <a:solidFill>
                <a:srgbClr val="FF0000"/>
              </a:solidFill>
              <a:latin typeface="Verdana" pitchFamily="34" charset="0"/>
              <a:ea typeface="Verdana"/>
              <a:cs typeface="Verdana" pitchFamily="34" charset="0"/>
            </a:endParaRPr>
          </a:p>
          <a:p>
            <a:pPr marL="188595">
              <a:spcBef>
                <a:spcPts val="0"/>
              </a:spcBef>
              <a:spcAft>
                <a:spcPts val="600"/>
              </a:spcAft>
              <a:buClr>
                <a:srgbClr val="44A436"/>
              </a:buClr>
            </a:pPr>
            <a:r>
              <a:rPr lang="nl-NL" sz="1600" dirty="0">
                <a:solidFill>
                  <a:srgbClr val="FF0000"/>
                </a:solidFill>
                <a:latin typeface="Verdana" pitchFamily="34" charset="0"/>
                <a:cs typeface="Verdana" pitchFamily="34" charset="0"/>
              </a:rPr>
              <a:t>Tip: meer informatie:</a:t>
            </a:r>
            <a:r>
              <a:rPr lang="nl-NL" sz="1600" dirty="0">
                <a:solidFill>
                  <a:schemeClr val="tx1">
                    <a:lumMod val="65000"/>
                    <a:lumOff val="35000"/>
                  </a:schemeClr>
                </a:solidFill>
                <a:latin typeface="Verdana" pitchFamily="34" charset="0"/>
                <a:cs typeface="Verdana" pitchFamily="34" charset="0"/>
              </a:rPr>
              <a:t> </a:t>
            </a:r>
            <a:r>
              <a:rPr lang="nl-NL" sz="1600" dirty="0">
                <a:solidFill>
                  <a:schemeClr val="tx1">
                    <a:lumMod val="65000"/>
                    <a:lumOff val="35000"/>
                  </a:schemeClr>
                </a:solidFill>
                <a:latin typeface="Verdana" pitchFamily="34" charset="0"/>
                <a:cs typeface="Verdana" pitchFamily="34" charset="0"/>
                <a:hlinkClick r:id="rId2"/>
              </a:rPr>
              <a:t>https://www.adfiz.nl/dossiers/privacy/informeren-klant/</a:t>
            </a:r>
            <a:r>
              <a:rPr lang="nl-NL" sz="1600" dirty="0">
                <a:solidFill>
                  <a:schemeClr val="tx1">
                    <a:lumMod val="65000"/>
                    <a:lumOff val="35000"/>
                  </a:schemeClr>
                </a:solidFill>
                <a:latin typeface="Verdana" pitchFamily="34" charset="0"/>
                <a:ea typeface="Verdana"/>
                <a:cs typeface="Verdana" pitchFamily="34" charset="0"/>
              </a:rPr>
              <a:t> </a:t>
            </a:r>
          </a:p>
        </p:txBody>
      </p:sp>
      <p:pic>
        <p:nvPicPr>
          <p:cNvPr id="3077" name="Picture 5"/>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6312" r="16312"/>
          <a:stretch>
            <a:fillRect/>
          </a:stretch>
        </p:blipFill>
        <p:spPr bwMode="auto">
          <a:xfrm>
            <a:off x="5599542" y="1608138"/>
            <a:ext cx="3544455" cy="4305830"/>
          </a:xfrm>
          <a:prstGeom prst="snip1Rect">
            <a:avLst/>
          </a:prstGeom>
          <a:noFill/>
          <a:ln w="9525">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368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7017" y="274639"/>
            <a:ext cx="8229600" cy="1116000"/>
          </a:xfrm>
        </p:spPr>
        <p:txBody>
          <a:bodyPr>
            <a:normAutofit/>
          </a:bodyPr>
          <a:lstStyle/>
          <a:p>
            <a:r>
              <a:rPr lang="nl-NL" sz="2400" dirty="0"/>
              <a:t>Welke rechten hebben betrokkenen met deze nieuwe wetgeving?</a:t>
            </a:r>
          </a:p>
        </p:txBody>
      </p:sp>
      <p:sp>
        <p:nvSpPr>
          <p:cNvPr id="6" name="Tijdelijke aanduiding voor dianummer 2"/>
          <p:cNvSpPr>
            <a:spLocks noGrp="1"/>
          </p:cNvSpPr>
          <p:nvPr>
            <p:ph type="sldNum" sz="quarter" idx="10"/>
          </p:nvPr>
        </p:nvSpPr>
        <p:spPr/>
        <p:txBody>
          <a:bodyPr/>
          <a:lstStyle/>
          <a:p>
            <a:fld id="{C0FB9134-4225-E649-A461-E0A197BF2E60}" type="slidenum">
              <a:rPr lang="en-US" sz="800">
                <a:solidFill>
                  <a:prstClr val="black">
                    <a:tint val="75000"/>
                  </a:prstClr>
                </a:solidFill>
                <a:latin typeface="+mn-lt"/>
                <a:cs typeface="+mn-cs"/>
              </a:rPr>
              <a:pPr/>
              <a:t>22</a:t>
            </a:fld>
            <a:endParaRPr lang="en-US" sz="800">
              <a:solidFill>
                <a:prstClr val="black">
                  <a:tint val="75000"/>
                </a:prstClr>
              </a:solidFill>
              <a:latin typeface="+mn-lt"/>
              <a:cs typeface="+mn-cs"/>
            </a:endParaRPr>
          </a:p>
        </p:txBody>
      </p:sp>
      <p:sp>
        <p:nvSpPr>
          <p:cNvPr id="9" name="Tijdelijke aanduiding voor inhoud 2"/>
          <p:cNvSpPr txBox="1">
            <a:spLocks/>
          </p:cNvSpPr>
          <p:nvPr/>
        </p:nvSpPr>
        <p:spPr>
          <a:xfrm>
            <a:off x="614117" y="1532360"/>
            <a:ext cx="7702509" cy="4640260"/>
          </a:xfrm>
          <a:prstGeom prst="rect">
            <a:avLst/>
          </a:prstGeom>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lvl1pPr marL="0" indent="0" algn="l" defTabSz="457200" rtl="0" eaLnBrk="1" latinLnBrk="0" hangingPunct="1">
              <a:spcBef>
                <a:spcPct val="20000"/>
              </a:spcBef>
              <a:buFont typeface="Arial"/>
              <a:buNone/>
              <a:defRPr sz="2000" kern="1200">
                <a:solidFill>
                  <a:schemeClr val="tx1"/>
                </a:solidFill>
                <a:latin typeface="Verdana"/>
                <a:ea typeface="+mn-ea"/>
                <a:cs typeface="Verdana"/>
              </a:defRPr>
            </a:lvl1pPr>
            <a:lvl2pPr marL="800100" indent="-342900" algn="l" defTabSz="457200" rtl="0" eaLnBrk="1" latinLnBrk="0" hangingPunct="1">
              <a:spcBef>
                <a:spcPct val="20000"/>
              </a:spcBef>
              <a:buClr>
                <a:schemeClr val="accent1"/>
              </a:buClr>
              <a:buFont typeface="Wingdings" panose="05000000000000000000" pitchFamily="2" charset="2"/>
              <a:buChar char="§"/>
              <a:defRPr lang="nl-NL" sz="2000" kern="1200">
                <a:solidFill>
                  <a:schemeClr val="tx1"/>
                </a:solidFill>
                <a:latin typeface="Verdana"/>
                <a:ea typeface="+mn-ea"/>
                <a:cs typeface="Verdana"/>
              </a:defRPr>
            </a:lvl2pPr>
            <a:lvl3pPr marL="1074738" indent="-269875" algn="l" defTabSz="457200" rtl="0" eaLnBrk="1" latinLnBrk="0" hangingPunct="1">
              <a:spcBef>
                <a:spcPct val="20000"/>
              </a:spcBef>
              <a:buFont typeface="Arial"/>
              <a:buChar char="•"/>
              <a:defRPr lang="nl-NL" sz="1700" kern="1200">
                <a:solidFill>
                  <a:schemeClr val="tx1"/>
                </a:solidFill>
                <a:latin typeface="Verdana"/>
                <a:ea typeface="+mn-ea"/>
                <a:cs typeface="Verdana"/>
              </a:defRPr>
            </a:lvl3pPr>
            <a:lvl4pPr marL="1346200" indent="-228600" algn="l" defTabSz="457200" rtl="0" eaLnBrk="1" latinLnBrk="0" hangingPunct="1">
              <a:spcBef>
                <a:spcPct val="20000"/>
              </a:spcBef>
              <a:buFont typeface="Arial"/>
              <a:buChar char="–"/>
              <a:defRPr lang="nl-NL" sz="1500" kern="1200">
                <a:solidFill>
                  <a:schemeClr val="tx1"/>
                </a:solidFill>
                <a:latin typeface="Verdana"/>
                <a:ea typeface="+mn-ea"/>
                <a:cs typeface="Verdana"/>
              </a:defRPr>
            </a:lvl4pPr>
            <a:lvl5pPr marL="1617663" indent="-228600" algn="l" defTabSz="296863" rtl="0" eaLnBrk="1" latinLnBrk="0" hangingPunct="1">
              <a:spcBef>
                <a:spcPct val="20000"/>
              </a:spcBef>
              <a:buFont typeface="Arial"/>
              <a:buChar char="»"/>
              <a:defRPr lang="nl-NL" sz="1000" u="none" kern="1200">
                <a:solidFill>
                  <a:schemeClr val="bg1">
                    <a:lumMod val="50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buClr>
                <a:srgbClr val="44A436"/>
              </a:buClr>
            </a:pPr>
            <a:endParaRPr lang="nl-NL" altLang="nl-NL" sz="1600" dirty="0">
              <a:solidFill>
                <a:schemeClr val="tx1">
                  <a:lumMod val="65000"/>
                  <a:lumOff val="35000"/>
                </a:schemeClr>
              </a:solidFill>
              <a:latin typeface="Verdana" pitchFamily="34" charset="0"/>
              <a:cs typeface="Verdana" pitchFamily="34" charset="0"/>
            </a:endParaRPr>
          </a:p>
          <a:p>
            <a:pPr>
              <a:spcAft>
                <a:spcPts val="1200"/>
              </a:spcAft>
              <a:buClr>
                <a:srgbClr val="44A436"/>
              </a:buClr>
            </a:pPr>
            <a:r>
              <a:rPr lang="nl-NL" altLang="nl-NL"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We moeten ze in staat stellen over zijn eigen informatie te beschikken.</a:t>
            </a:r>
            <a:endParaRPr lang="nl-NL"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444500" indent="-285750">
              <a:spcAft>
                <a:spcPts val="1200"/>
              </a:spcAft>
              <a:buClr>
                <a:srgbClr val="44A436"/>
              </a:buClr>
              <a:buAutoNum type="arabicPeriod"/>
            </a:pPr>
            <a:r>
              <a:rPr lang="nl-NL" altLang="nl-NL" sz="1600" dirty="0">
                <a:solidFill>
                  <a:schemeClr val="tx1">
                    <a:lumMod val="65000"/>
                    <a:lumOff val="35000"/>
                  </a:schemeClr>
                </a:solidFill>
                <a:latin typeface="Verdana" pitchFamily="34" charset="0"/>
                <a:cs typeface="Verdana" pitchFamily="34" charset="0"/>
              </a:rPr>
              <a:t>Informatie</a:t>
            </a:r>
          </a:p>
          <a:p>
            <a:pPr marL="444500" indent="-285750">
              <a:spcAft>
                <a:spcPts val="1200"/>
              </a:spcAft>
              <a:buClr>
                <a:srgbClr val="44A436"/>
              </a:buClr>
              <a:buAutoNum type="arabicPeriod"/>
            </a:pPr>
            <a:r>
              <a:rPr lang="nl-NL" altLang="nl-NL" sz="1600" dirty="0">
                <a:solidFill>
                  <a:schemeClr val="tx1">
                    <a:lumMod val="65000"/>
                    <a:lumOff val="35000"/>
                  </a:schemeClr>
                </a:solidFill>
                <a:latin typeface="Verdana" pitchFamily="34" charset="0"/>
                <a:cs typeface="Verdana" pitchFamily="34" charset="0"/>
              </a:rPr>
              <a:t>Inzage </a:t>
            </a:r>
          </a:p>
          <a:p>
            <a:pPr marL="444500" indent="-285750">
              <a:spcAft>
                <a:spcPts val="1200"/>
              </a:spcAft>
              <a:buClr>
                <a:srgbClr val="44A436"/>
              </a:buClr>
              <a:buAutoNum type="arabicPeriod"/>
            </a:pPr>
            <a:r>
              <a:rPr lang="nl-NL" altLang="nl-NL" sz="1600" dirty="0">
                <a:solidFill>
                  <a:schemeClr val="tx1">
                    <a:lumMod val="65000"/>
                    <a:lumOff val="35000"/>
                  </a:schemeClr>
                </a:solidFill>
                <a:latin typeface="Verdana" pitchFamily="34" charset="0"/>
                <a:cs typeface="Verdana" pitchFamily="34" charset="0"/>
              </a:rPr>
              <a:t>Rectificatie</a:t>
            </a:r>
          </a:p>
          <a:p>
            <a:pPr marL="444500" indent="-285750">
              <a:spcAft>
                <a:spcPts val="1200"/>
              </a:spcAft>
              <a:buClr>
                <a:srgbClr val="44A436"/>
              </a:buClr>
              <a:buAutoNum type="arabicPeriod"/>
            </a:pPr>
            <a:r>
              <a:rPr lang="nl-NL" altLang="nl-NL" sz="1600" dirty="0">
                <a:solidFill>
                  <a:schemeClr val="tx1">
                    <a:lumMod val="65000"/>
                    <a:lumOff val="35000"/>
                  </a:schemeClr>
                </a:solidFill>
                <a:latin typeface="Verdana" pitchFamily="34" charset="0"/>
                <a:cs typeface="Verdana" pitchFamily="34" charset="0"/>
              </a:rPr>
              <a:t>Beperking van de verwerking</a:t>
            </a:r>
          </a:p>
          <a:p>
            <a:pPr marL="444500" indent="-285750">
              <a:spcAft>
                <a:spcPts val="1200"/>
              </a:spcAft>
              <a:buClr>
                <a:srgbClr val="44A436"/>
              </a:buClr>
              <a:buAutoNum type="arabicPeriod"/>
            </a:pPr>
            <a:r>
              <a:rPr lang="nl-NL" altLang="nl-NL" sz="1600" dirty="0">
                <a:solidFill>
                  <a:schemeClr val="tx1">
                    <a:lumMod val="65000"/>
                    <a:lumOff val="35000"/>
                  </a:schemeClr>
                </a:solidFill>
                <a:latin typeface="Verdana" pitchFamily="34" charset="0"/>
                <a:cs typeface="Verdana" pitchFamily="34" charset="0"/>
              </a:rPr>
              <a:t>Wissen</a:t>
            </a:r>
          </a:p>
          <a:p>
            <a:pPr marL="444500" indent="-285750">
              <a:spcAft>
                <a:spcPts val="1200"/>
              </a:spcAft>
              <a:buClr>
                <a:srgbClr val="44A436"/>
              </a:buClr>
              <a:buAutoNum type="arabicPeriod"/>
            </a:pPr>
            <a:r>
              <a:rPr lang="nl-NL" altLang="nl-NL" sz="1600" dirty="0" err="1">
                <a:solidFill>
                  <a:schemeClr val="tx1">
                    <a:lumMod val="65000"/>
                    <a:lumOff val="35000"/>
                  </a:schemeClr>
                </a:solidFill>
                <a:latin typeface="Verdana" pitchFamily="34" charset="0"/>
                <a:cs typeface="Verdana" pitchFamily="34" charset="0"/>
              </a:rPr>
              <a:t>Dataportabiliteit</a:t>
            </a:r>
            <a:endParaRPr lang="nl-NL" altLang="nl-NL" sz="1600" dirty="0">
              <a:solidFill>
                <a:schemeClr val="tx1">
                  <a:lumMod val="65000"/>
                  <a:lumOff val="35000"/>
                </a:schemeClr>
              </a:solidFill>
              <a:latin typeface="Verdana" pitchFamily="34" charset="0"/>
              <a:cs typeface="Verdana" pitchFamily="34" charset="0"/>
            </a:endParaRPr>
          </a:p>
          <a:p>
            <a:pPr marL="444500" indent="-285750">
              <a:spcAft>
                <a:spcPts val="1200"/>
              </a:spcAft>
              <a:buClr>
                <a:srgbClr val="44A436"/>
              </a:buClr>
              <a:buAutoNum type="arabicPeriod"/>
            </a:pPr>
            <a:r>
              <a:rPr lang="nl-NL" altLang="nl-NL" sz="1600" dirty="0">
                <a:solidFill>
                  <a:schemeClr val="tx1">
                    <a:lumMod val="65000"/>
                    <a:lumOff val="35000"/>
                  </a:schemeClr>
                </a:solidFill>
                <a:latin typeface="Verdana" pitchFamily="34" charset="0"/>
                <a:cs typeface="Verdana" pitchFamily="34" charset="0"/>
              </a:rPr>
              <a:t>Bezwaar tegen direct marketing</a:t>
            </a:r>
          </a:p>
          <a:p>
            <a:pPr marL="444500" indent="-285750">
              <a:spcAft>
                <a:spcPts val="1200"/>
              </a:spcAft>
              <a:buClr>
                <a:srgbClr val="44A436"/>
              </a:buClr>
              <a:buAutoNum type="arabicPeriod"/>
            </a:pPr>
            <a:r>
              <a:rPr lang="nl-NL" altLang="nl-NL" sz="1600" dirty="0">
                <a:solidFill>
                  <a:schemeClr val="tx1">
                    <a:lumMod val="65000"/>
                    <a:lumOff val="35000"/>
                  </a:schemeClr>
                </a:solidFill>
                <a:latin typeface="Verdana" pitchFamily="34" charset="0"/>
                <a:cs typeface="Verdana" pitchFamily="34" charset="0"/>
              </a:rPr>
              <a:t>Recht op menselijke blik	</a:t>
            </a:r>
            <a:endParaRPr lang="nl-NL" altLang="nl-NL" sz="1600" dirty="0">
              <a:solidFill>
                <a:schemeClr val="tx1">
                  <a:lumMod val="65000"/>
                  <a:lumOff val="35000"/>
                </a:schemeClr>
              </a:solidFill>
              <a:latin typeface="Verdana" pitchFamily="34" charset="0"/>
              <a:ea typeface="Verdana"/>
              <a:cs typeface="Verdana" pitchFamily="34" charset="0"/>
            </a:endParaRPr>
          </a:p>
          <a:p>
            <a:pPr marL="158750">
              <a:spcAft>
                <a:spcPts val="1200"/>
              </a:spcAft>
              <a:buClr>
                <a:srgbClr val="44A436"/>
              </a:buClr>
            </a:pPr>
            <a:r>
              <a:rPr lang="nl-NL" altLang="nl-NL" sz="1600" dirty="0">
                <a:solidFill>
                  <a:srgbClr val="FF0000"/>
                </a:solidFill>
                <a:latin typeface="Verdana" pitchFamily="34" charset="0"/>
                <a:ea typeface="Verdana"/>
                <a:cs typeface="Verdana" pitchFamily="34" charset="0"/>
              </a:rPr>
              <a:t>Tip: gebruik Privacy kaart en statement </a:t>
            </a:r>
            <a:r>
              <a:rPr lang="nl-NL" sz="1600" dirty="0">
                <a:solidFill>
                  <a:srgbClr val="FF0000"/>
                </a:solidFill>
                <a:latin typeface="Verdana" pitchFamily="34" charset="0"/>
                <a:ea typeface="Verdana"/>
                <a:cs typeface="Verdana" pitchFamily="34" charset="0"/>
                <a:hlinkClick r:id="rId3"/>
              </a:rPr>
              <a:t>https://www.adfiz.nl/dossiers/privacy/informeren-klant/</a:t>
            </a:r>
            <a:r>
              <a:rPr lang="nl-NL" sz="1600" dirty="0">
                <a:solidFill>
                  <a:srgbClr val="FF0000"/>
                </a:solidFill>
                <a:latin typeface="Verdana" pitchFamily="34" charset="0"/>
                <a:ea typeface="Verdana"/>
                <a:cs typeface="Verdana" pitchFamily="34" charset="0"/>
              </a:rPr>
              <a:t> </a:t>
            </a:r>
            <a:endParaRPr lang="nl-NL" altLang="nl-NL" sz="1600" dirty="0">
              <a:solidFill>
                <a:schemeClr val="tx1">
                  <a:lumMod val="65000"/>
                  <a:lumOff val="35000"/>
                </a:schemeClr>
              </a:solidFill>
              <a:latin typeface="Verdana" pitchFamily="34" charset="0"/>
              <a:ea typeface="Verdana"/>
              <a:cs typeface="Verdana" pitchFamily="34" charset="0"/>
            </a:endParaRPr>
          </a:p>
          <a:p>
            <a:pPr marL="444500" indent="-285750">
              <a:spcAft>
                <a:spcPts val="1200"/>
              </a:spcAft>
              <a:buClr>
                <a:srgbClr val="44A436"/>
              </a:buClr>
              <a:buFont typeface="Arial" panose="020B0604020202020204" pitchFamily="34" charset="0"/>
              <a:buChar char="•"/>
            </a:pPr>
            <a:endParaRPr lang="nl-NL" altLang="nl-NL" sz="1600" dirty="0">
              <a:solidFill>
                <a:schemeClr val="tx1">
                  <a:lumMod val="65000"/>
                  <a:lumOff val="35000"/>
                </a:schemeClr>
              </a:solidFill>
              <a:latin typeface="Verdana" pitchFamily="34" charset="0"/>
              <a:ea typeface="Verdana"/>
              <a:cs typeface="Verdana" pitchFamily="34" charset="0"/>
            </a:endParaRPr>
          </a:p>
        </p:txBody>
      </p:sp>
      <p:grpSp>
        <p:nvGrpSpPr>
          <p:cNvPr id="3" name="Groep 2"/>
          <p:cNvGrpSpPr/>
          <p:nvPr/>
        </p:nvGrpSpPr>
        <p:grpSpPr>
          <a:xfrm>
            <a:off x="5315792" y="3390739"/>
            <a:ext cx="3629277" cy="628443"/>
            <a:chOff x="4052888" y="2909887"/>
            <a:chExt cx="5995780" cy="1038225"/>
          </a:xfrm>
        </p:grpSpPr>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52888" y="2909887"/>
              <a:ext cx="10382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92278" y="2909887"/>
              <a:ext cx="10382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31666" y="2909887"/>
              <a:ext cx="10382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771055" y="2909887"/>
              <a:ext cx="10382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010443" y="2909887"/>
              <a:ext cx="10382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12368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F2E1F539-B6C8-45E0-86FE-E062E2668695}"/>
              </a:ext>
            </a:extLst>
          </p:cNvPr>
          <p:cNvPicPr>
            <a:picLocks noChangeAspect="1"/>
          </p:cNvPicPr>
          <p:nvPr/>
        </p:nvPicPr>
        <p:blipFill>
          <a:blip r:embed="rId3"/>
          <a:stretch>
            <a:fillRect/>
          </a:stretch>
        </p:blipFill>
        <p:spPr>
          <a:xfrm>
            <a:off x="5814925" y="1608138"/>
            <a:ext cx="2975982" cy="2983230"/>
          </a:xfrm>
          <a:prstGeom prst="rect">
            <a:avLst/>
          </a:prstGeom>
        </p:spPr>
      </p:pic>
      <p:sp>
        <p:nvSpPr>
          <p:cNvPr id="3" name="Titel 2">
            <a:extLst>
              <a:ext uri="{FF2B5EF4-FFF2-40B4-BE49-F238E27FC236}">
                <a16:creationId xmlns:a16="http://schemas.microsoft.com/office/drawing/2014/main" id="{2FD07B7A-5BF1-4FAE-BDF5-1C079AE10931}"/>
              </a:ext>
            </a:extLst>
          </p:cNvPr>
          <p:cNvSpPr>
            <a:spLocks noGrp="1"/>
          </p:cNvSpPr>
          <p:nvPr>
            <p:ph type="title"/>
          </p:nvPr>
        </p:nvSpPr>
        <p:spPr>
          <a:xfrm>
            <a:off x="448729" y="274639"/>
            <a:ext cx="5311443" cy="1116000"/>
          </a:xfrm>
        </p:spPr>
        <p:txBody>
          <a:bodyPr>
            <a:noAutofit/>
          </a:bodyPr>
          <a:lstStyle/>
          <a:p>
            <a:r>
              <a:rPr lang="nl-NL" sz="2400" dirty="0"/>
              <a:t>Een paar spelregels voor als een [VUL IN] zijn recht uitoefent</a:t>
            </a:r>
          </a:p>
        </p:txBody>
      </p:sp>
      <p:sp>
        <p:nvSpPr>
          <p:cNvPr id="4" name="Tijdelijke aanduiding voor tekst 3">
            <a:extLst>
              <a:ext uri="{FF2B5EF4-FFF2-40B4-BE49-F238E27FC236}">
                <a16:creationId xmlns:a16="http://schemas.microsoft.com/office/drawing/2014/main" id="{47AB75A1-AB28-4AE0-9BE7-7F8CF5368E98}"/>
              </a:ext>
            </a:extLst>
          </p:cNvPr>
          <p:cNvSpPr>
            <a:spLocks noGrp="1"/>
          </p:cNvSpPr>
          <p:nvPr>
            <p:ph type="body" sz="quarter" idx="14"/>
          </p:nvPr>
        </p:nvSpPr>
        <p:spPr>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p>
            <a:pPr marL="531813" indent="-342900">
              <a:spcBef>
                <a:spcPts val="0"/>
              </a:spcBef>
              <a:spcAft>
                <a:spcPts val="600"/>
              </a:spcAft>
              <a:buClr>
                <a:srgbClr val="44A436"/>
              </a:buClr>
              <a:buFont typeface="+mj-lt"/>
              <a:buAutoNum type="arabicPeriod"/>
            </a:pPr>
            <a:endParaRPr lang="nl-NL" sz="1600" dirty="0">
              <a:solidFill>
                <a:schemeClr val="tx1">
                  <a:lumMod val="65000"/>
                  <a:lumOff val="35000"/>
                </a:schemeClr>
              </a:solidFill>
              <a:latin typeface="Verdana" pitchFamily="34" charset="0"/>
              <a:cs typeface="Verdana" pitchFamily="34" charset="0"/>
            </a:endParaRPr>
          </a:p>
          <a:p>
            <a:pPr marL="531813"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Je voldoet in beginsel aan het verzoek</a:t>
            </a:r>
          </a:p>
          <a:p>
            <a:pPr marL="531813"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Je reageert zonder vertraging, in beginsel is dat uiterlijk binnen 1 maand </a:t>
            </a:r>
          </a:p>
          <a:p>
            <a:pPr marL="531813"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Je stelt vast dat degene die een verzoek bij je indient daadwerkelijk de Betrokkene is </a:t>
            </a:r>
          </a:p>
          <a:p>
            <a:pPr marL="531813"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Je brengt in beginsel geen kosten in rekening om aan het verzoek te voldoen. </a:t>
            </a:r>
          </a:p>
          <a:p>
            <a:pPr marL="531813"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Je informeert de klant duidelijk over zijn rechten </a:t>
            </a:r>
          </a:p>
          <a:p>
            <a:pPr marL="531813" indent="-342900">
              <a:spcBef>
                <a:spcPts val="0"/>
              </a:spcBef>
              <a:spcAft>
                <a:spcPts val="6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Je informeert derden over een verzoek tot rectificatie, beperking en wissen </a:t>
            </a:r>
          </a:p>
          <a:p>
            <a:pPr marL="531813" indent="-342900">
              <a:spcBef>
                <a:spcPts val="0"/>
              </a:spcBef>
              <a:spcAft>
                <a:spcPts val="600"/>
              </a:spcAft>
              <a:buClr>
                <a:srgbClr val="44A436"/>
              </a:buClr>
              <a:buFont typeface="+mj-lt"/>
              <a:buAutoNum type="arabicPeriod"/>
            </a:pPr>
            <a:endParaRPr lang="nl-NL" sz="1600" dirty="0">
              <a:solidFill>
                <a:schemeClr val="tx1">
                  <a:lumMod val="65000"/>
                  <a:lumOff val="35000"/>
                </a:schemeClr>
              </a:solidFill>
              <a:latin typeface="Verdana" pitchFamily="34" charset="0"/>
              <a:cs typeface="Verdana" pitchFamily="34" charset="0"/>
            </a:endParaRPr>
          </a:p>
        </p:txBody>
      </p:sp>
      <p:sp>
        <p:nvSpPr>
          <p:cNvPr id="7" name="Tekstballon: rechthoek 6">
            <a:extLst>
              <a:ext uri="{FF2B5EF4-FFF2-40B4-BE49-F238E27FC236}">
                <a16:creationId xmlns:a16="http://schemas.microsoft.com/office/drawing/2014/main" id="{74191839-EEE8-4454-A61B-ACE659449353}"/>
              </a:ext>
            </a:extLst>
          </p:cNvPr>
          <p:cNvSpPr/>
          <p:nvPr/>
        </p:nvSpPr>
        <p:spPr>
          <a:xfrm>
            <a:off x="5807677" y="3620281"/>
            <a:ext cx="2983230" cy="2293687"/>
          </a:xfrm>
          <a:prstGeom prst="wedgeRectCallout">
            <a:avLst>
              <a:gd name="adj1" fmla="val -60340"/>
              <a:gd name="adj2" fmla="val -35470"/>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600">
              <a:solidFill>
                <a:schemeClr val="accent5"/>
              </a:solidFill>
              <a:latin typeface="Verdana"/>
              <a:ea typeface="+mj-ea"/>
              <a:cs typeface="Verdana"/>
            </a:endParaRPr>
          </a:p>
        </p:txBody>
      </p:sp>
      <p:sp>
        <p:nvSpPr>
          <p:cNvPr id="8" name="Tekstvak 7">
            <a:extLst>
              <a:ext uri="{FF2B5EF4-FFF2-40B4-BE49-F238E27FC236}">
                <a16:creationId xmlns:a16="http://schemas.microsoft.com/office/drawing/2014/main" id="{06D5F52A-1352-4709-9524-CB367B82053F}"/>
              </a:ext>
            </a:extLst>
          </p:cNvPr>
          <p:cNvSpPr txBox="1"/>
          <p:nvPr/>
        </p:nvSpPr>
        <p:spPr>
          <a:xfrm>
            <a:off x="5992877" y="3743245"/>
            <a:ext cx="2983230" cy="2154436"/>
          </a:xfrm>
          <a:prstGeom prst="rect">
            <a:avLst/>
          </a:prstGeom>
          <a:noFill/>
        </p:spPr>
        <p:txBody>
          <a:bodyPr wrap="square" rtlCol="0" anchor="t">
            <a:spAutoFit/>
          </a:bodyPr>
          <a:lstStyle/>
          <a:p>
            <a:r>
              <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rPr>
              <a:t>We hebben </a:t>
            </a:r>
            <a:r>
              <a:rPr lang="nl-NL" sz="1600" dirty="0">
                <a:solidFill>
                  <a:srgbClr val="FF0000"/>
                </a:solidFill>
                <a:latin typeface="Verdana" panose="020B0604030504040204" pitchFamily="34" charset="0"/>
                <a:ea typeface="Verdana" panose="020B0604030504040204" pitchFamily="34" charset="0"/>
                <a:cs typeface="Verdana" panose="020B0604030504040204" pitchFamily="34" charset="0"/>
              </a:rPr>
              <a:t>wel/</a:t>
            </a:r>
            <a:r>
              <a:rPr lang="nl-NL" sz="1600" i="1" dirty="0">
                <a:solidFill>
                  <a:srgbClr val="FF0000"/>
                </a:solidFill>
                <a:latin typeface="Verdana" panose="020B0604030504040204" pitchFamily="34" charset="0"/>
                <a:ea typeface="Verdana" panose="020B0604030504040204" pitchFamily="34" charset="0"/>
                <a:cs typeface="Verdana" panose="020B0604030504040204" pitchFamily="34" charset="0"/>
              </a:rPr>
              <a:t>geen</a:t>
            </a:r>
            <a:r>
              <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rPr>
              <a:t> functionaris gegevensbescherming.</a:t>
            </a:r>
          </a:p>
          <a:p>
            <a:endParaRPr lang="nl-NL"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Tip: gebruik hiervoor </a:t>
            </a:r>
            <a:r>
              <a:rPr lang="nl-NL" sz="1400" dirty="0">
                <a:solidFill>
                  <a:schemeClr val="bg1"/>
                </a:solidFill>
                <a:latin typeface="Verdana"/>
                <a:ea typeface="Verdana"/>
                <a:cs typeface="Verdana"/>
              </a:rPr>
              <a:t>de informatie van: https://www.adfiz.nl/dossiers/privacy/functionaris-voor-de-gegevensbescherming/</a:t>
            </a:r>
            <a:endParaRPr lang="nl-NL" sz="1600" dirty="0">
              <a:solidFill>
                <a:schemeClr val="bg1"/>
              </a:solidFill>
            </a:endParaRPr>
          </a:p>
        </p:txBody>
      </p:sp>
    </p:spTree>
    <p:extLst>
      <p:ext uri="{BB962C8B-B14F-4D97-AF65-F5344CB8AC3E}">
        <p14:creationId xmlns:p14="http://schemas.microsoft.com/office/powerpoint/2010/main" val="198280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Autofit/>
          </a:bodyPr>
          <a:lstStyle/>
          <a:p>
            <a:r>
              <a:rPr lang="nl-NL" sz="2400" dirty="0"/>
              <a:t>Wij kunnen het wel goed doen, maar hoe zit het met externe partijen die iets met gegevens van bijvoorbeeld leden doen?</a:t>
            </a:r>
          </a:p>
        </p:txBody>
      </p:sp>
      <p:sp>
        <p:nvSpPr>
          <p:cNvPr id="3" name="Tijdelijke aanduiding voor dianummer 2">
            <a:extLst>
              <a:ext uri="{FF2B5EF4-FFF2-40B4-BE49-F238E27FC236}">
                <a16:creationId xmlns:a16="http://schemas.microsoft.com/office/drawing/2014/main" id="{B302395F-BC28-4720-A95F-1E3D38F368EF}"/>
              </a:ext>
            </a:extLst>
          </p:cNvPr>
          <p:cNvSpPr>
            <a:spLocks noGrp="1"/>
          </p:cNvSpPr>
          <p:nvPr>
            <p:ph type="sldNum" sz="quarter" idx="10"/>
          </p:nvPr>
        </p:nvSpPr>
        <p:spPr/>
        <p:txBody>
          <a:bodyPr/>
          <a:lstStyle/>
          <a:p>
            <a:fld id="{A930CB3E-92F3-4E5E-A374-04C2D2D46540}" type="slidenum">
              <a:rPr lang="nl-NL" altLang="nl-NL" smtClean="0"/>
              <a:pPr/>
              <a:t>24</a:t>
            </a:fld>
            <a:endParaRPr lang="nl-NL" altLang="nl-NL"/>
          </a:p>
        </p:txBody>
      </p:sp>
      <p:sp>
        <p:nvSpPr>
          <p:cNvPr id="5" name="Tijdelijke aanduiding voor inhoud 2">
            <a:extLst>
              <a:ext uri="{FF2B5EF4-FFF2-40B4-BE49-F238E27FC236}">
                <a16:creationId xmlns:a16="http://schemas.microsoft.com/office/drawing/2014/main" id="{463FB7F5-4517-4819-8959-20864C4E0830}"/>
              </a:ext>
            </a:extLst>
          </p:cNvPr>
          <p:cNvSpPr txBox="1">
            <a:spLocks/>
          </p:cNvSpPr>
          <p:nvPr/>
        </p:nvSpPr>
        <p:spPr>
          <a:xfrm>
            <a:off x="538172" y="1434568"/>
            <a:ext cx="4371286" cy="4434218"/>
          </a:xfrm>
          <a:prstGeom prst="rect">
            <a:avLst/>
          </a:prstGeom>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lvl1pPr marL="0" indent="0" algn="l" defTabSz="457200" rtl="0" eaLnBrk="1" latinLnBrk="0" hangingPunct="1">
              <a:spcBef>
                <a:spcPct val="20000"/>
              </a:spcBef>
              <a:buFont typeface="Arial"/>
              <a:buNone/>
              <a:defRPr sz="2000" kern="1200">
                <a:solidFill>
                  <a:schemeClr val="tx1"/>
                </a:solidFill>
                <a:latin typeface="Verdana"/>
                <a:ea typeface="+mn-ea"/>
                <a:cs typeface="Verdana"/>
              </a:defRPr>
            </a:lvl1pPr>
            <a:lvl2pPr marL="800100" indent="-342900" algn="l" defTabSz="457200" rtl="0" eaLnBrk="1" latinLnBrk="0" hangingPunct="1">
              <a:spcBef>
                <a:spcPct val="20000"/>
              </a:spcBef>
              <a:buClr>
                <a:schemeClr val="accent1"/>
              </a:buClr>
              <a:buFont typeface="Wingdings" panose="05000000000000000000" pitchFamily="2" charset="2"/>
              <a:buChar char="§"/>
              <a:defRPr lang="nl-NL" sz="2000" kern="1200">
                <a:solidFill>
                  <a:schemeClr val="tx1"/>
                </a:solidFill>
                <a:latin typeface="Verdana"/>
                <a:ea typeface="+mn-ea"/>
                <a:cs typeface="Verdana"/>
              </a:defRPr>
            </a:lvl2pPr>
            <a:lvl3pPr marL="1074738" indent="-269875" algn="l" defTabSz="457200" rtl="0" eaLnBrk="1" latinLnBrk="0" hangingPunct="1">
              <a:spcBef>
                <a:spcPct val="20000"/>
              </a:spcBef>
              <a:buFont typeface="Arial"/>
              <a:buChar char="•"/>
              <a:defRPr lang="nl-NL" sz="1700" kern="1200">
                <a:solidFill>
                  <a:schemeClr val="tx1"/>
                </a:solidFill>
                <a:latin typeface="Verdana"/>
                <a:ea typeface="+mn-ea"/>
                <a:cs typeface="Verdana"/>
              </a:defRPr>
            </a:lvl3pPr>
            <a:lvl4pPr marL="1346200" indent="-228600" algn="l" defTabSz="457200" rtl="0" eaLnBrk="1" latinLnBrk="0" hangingPunct="1">
              <a:spcBef>
                <a:spcPct val="20000"/>
              </a:spcBef>
              <a:buFont typeface="Arial"/>
              <a:buChar char="–"/>
              <a:defRPr lang="nl-NL" sz="1500" kern="1200">
                <a:solidFill>
                  <a:schemeClr val="tx1"/>
                </a:solidFill>
                <a:latin typeface="Verdana"/>
                <a:ea typeface="+mn-ea"/>
                <a:cs typeface="Verdana"/>
              </a:defRPr>
            </a:lvl4pPr>
            <a:lvl5pPr marL="1617663" indent="-228600" algn="l" defTabSz="296863" rtl="0" eaLnBrk="1" latinLnBrk="0" hangingPunct="1">
              <a:spcBef>
                <a:spcPct val="20000"/>
              </a:spcBef>
              <a:buFont typeface="Arial"/>
              <a:buChar char="»"/>
              <a:defRPr lang="nl-NL" sz="1000" u="none" kern="1200">
                <a:solidFill>
                  <a:schemeClr val="bg1">
                    <a:lumMod val="50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4500" indent="-285750">
              <a:spcAft>
                <a:spcPts val="1200"/>
              </a:spcAft>
              <a:buClr>
                <a:srgbClr val="44A436"/>
              </a:buClr>
            </a:pPr>
            <a:r>
              <a:rPr lang="nl-NL" sz="1600" b="1" dirty="0">
                <a:solidFill>
                  <a:schemeClr val="tx2"/>
                </a:solidFill>
              </a:rPr>
              <a:t>Dat zijn verwerkers.</a:t>
            </a:r>
            <a:endParaRPr lang="nl-NL" altLang="nl-NL" sz="1600" b="1" dirty="0">
              <a:solidFill>
                <a:schemeClr val="tx2"/>
              </a:solidFill>
              <a:latin typeface="Verdana" pitchFamily="34" charset="0"/>
              <a:cs typeface="Verdana" pitchFamily="34" charset="0"/>
            </a:endParaRPr>
          </a:p>
          <a:p>
            <a:pPr marL="444500" indent="-285750">
              <a:spcAft>
                <a:spcPts val="1200"/>
              </a:spcAft>
              <a:buClr>
                <a:srgbClr val="44A436"/>
              </a:buClr>
            </a:pPr>
            <a:r>
              <a:rPr lang="nl-NL" altLang="nl-NL" sz="1600" b="1" dirty="0">
                <a:solidFill>
                  <a:schemeClr val="tx1">
                    <a:lumMod val="65000"/>
                    <a:lumOff val="35000"/>
                  </a:schemeClr>
                </a:solidFill>
                <a:latin typeface="Verdana" pitchFamily="34" charset="0"/>
                <a:cs typeface="Verdana" pitchFamily="34" charset="0"/>
              </a:rPr>
              <a:t>Verwerkingsverantwoordelijke:</a:t>
            </a:r>
          </a:p>
          <a:p>
            <a:pPr marL="444500" indent="-285750">
              <a:spcAft>
                <a:spcPts val="1200"/>
              </a:spcAft>
              <a:buClr>
                <a:srgbClr val="44A436"/>
              </a:buClr>
              <a:buFont typeface="Arial" charset="0"/>
              <a:buChar char="•"/>
            </a:pPr>
            <a:r>
              <a:rPr lang="nl-NL" altLang="nl-NL" sz="1600" dirty="0">
                <a:solidFill>
                  <a:schemeClr val="tx1">
                    <a:lumMod val="65000"/>
                    <a:lumOff val="35000"/>
                  </a:schemeClr>
                </a:solidFill>
                <a:latin typeface="Verdana" pitchFamily="34" charset="0"/>
                <a:cs typeface="Verdana" pitchFamily="34" charset="0"/>
              </a:rPr>
              <a:t>Oefent feitelijke invloed uit op de gegevensverwerking</a:t>
            </a:r>
          </a:p>
          <a:p>
            <a:pPr marL="444500" indent="-285750">
              <a:spcAft>
                <a:spcPts val="1200"/>
              </a:spcAft>
              <a:buClr>
                <a:srgbClr val="44A436"/>
              </a:buClr>
              <a:buFont typeface="Arial" charset="0"/>
              <a:buChar char="•"/>
            </a:pPr>
            <a:r>
              <a:rPr lang="nl-NL" altLang="nl-NL" sz="1600" dirty="0">
                <a:solidFill>
                  <a:schemeClr val="tx1">
                    <a:lumMod val="65000"/>
                    <a:lumOff val="35000"/>
                  </a:schemeClr>
                </a:solidFill>
                <a:latin typeface="Verdana" pitchFamily="34" charset="0"/>
                <a:cs typeface="Verdana" pitchFamily="34" charset="0"/>
              </a:rPr>
              <a:t>Verwerking persoonsgegevens niet als primaire opdracht, maar als  uitvloeisel van andere vorm van dienstverlening</a:t>
            </a:r>
          </a:p>
          <a:p>
            <a:pPr marL="158750">
              <a:spcAft>
                <a:spcPts val="1200"/>
              </a:spcAft>
              <a:buClr>
                <a:srgbClr val="44A436"/>
              </a:buClr>
            </a:pPr>
            <a:r>
              <a:rPr lang="nl-NL" altLang="nl-NL" sz="1600" b="1" dirty="0">
                <a:solidFill>
                  <a:schemeClr val="tx1">
                    <a:lumMod val="65000"/>
                    <a:lumOff val="35000"/>
                  </a:schemeClr>
                </a:solidFill>
                <a:latin typeface="Verdana" pitchFamily="34" charset="0"/>
                <a:cs typeface="Verdana" pitchFamily="34" charset="0"/>
              </a:rPr>
              <a:t>Verwerker:</a:t>
            </a:r>
          </a:p>
          <a:p>
            <a:pPr marL="444500" indent="-285750">
              <a:spcAft>
                <a:spcPts val="1200"/>
              </a:spcAft>
              <a:buClr>
                <a:srgbClr val="44A436"/>
              </a:buClr>
              <a:buFont typeface="Arial" charset="0"/>
              <a:buChar char="•"/>
            </a:pPr>
            <a:r>
              <a:rPr lang="nl-NL" altLang="nl-NL" sz="1600" dirty="0">
                <a:solidFill>
                  <a:schemeClr val="tx1">
                    <a:lumMod val="65000"/>
                    <a:lumOff val="35000"/>
                  </a:schemeClr>
                </a:solidFill>
                <a:latin typeface="Verdana" pitchFamily="34" charset="0"/>
                <a:cs typeface="Verdana" pitchFamily="34" charset="0"/>
              </a:rPr>
              <a:t>Verwerkt persoonsgegevens als primaire opdracht voor verwerkingsverantwoordelijke</a:t>
            </a:r>
          </a:p>
        </p:txBody>
      </p:sp>
      <p:sp>
        <p:nvSpPr>
          <p:cNvPr id="8" name="Tekstvak 7">
            <a:extLst>
              <a:ext uri="{FF2B5EF4-FFF2-40B4-BE49-F238E27FC236}">
                <a16:creationId xmlns:a16="http://schemas.microsoft.com/office/drawing/2014/main" id="{1AACC4D4-9337-469B-9BA4-870F400BE6C4}"/>
              </a:ext>
            </a:extLst>
          </p:cNvPr>
          <p:cNvSpPr txBox="1"/>
          <p:nvPr/>
        </p:nvSpPr>
        <p:spPr>
          <a:xfrm>
            <a:off x="5385678" y="3819262"/>
            <a:ext cx="2983230" cy="2253161"/>
          </a:xfrm>
          <a:prstGeom prst="rect">
            <a:avLst/>
          </a:prstGeom>
          <a:noFill/>
          <a:ln>
            <a:solidFill>
              <a:schemeClr val="bg1">
                <a:lumMod val="85000"/>
              </a:schemeClr>
            </a:solidFill>
          </a:ln>
        </p:spPr>
        <p:txBody>
          <a:bodyPr wrap="square" rtlCol="0" anchor="ctr">
            <a:noAutofit/>
          </a:bodyPr>
          <a:lstStyle/>
          <a:p>
            <a:r>
              <a:rPr lang="nl-NL" sz="1600" dirty="0">
                <a:solidFill>
                  <a:schemeClr val="accent5"/>
                </a:solidFill>
                <a:latin typeface="Verdana" panose="020B0604030504040204" pitchFamily="34" charset="0"/>
                <a:ea typeface="Verdana" panose="020B0604030504040204" pitchFamily="34" charset="0"/>
                <a:cs typeface="Verdana" panose="020B0604030504040204" pitchFamily="34" charset="0"/>
              </a:rPr>
              <a:t>Denk aan: </a:t>
            </a:r>
          </a:p>
          <a:p>
            <a:endParaRPr lang="nl-NL" sz="1100"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Symbol"/>
              <a:buChar char="•"/>
            </a:pPr>
            <a:r>
              <a:rPr lang="nl-NL" sz="1100" dirty="0">
                <a:solidFill>
                  <a:srgbClr val="FF0000"/>
                </a:solidFill>
                <a:latin typeface="Verdana" panose="020B0604030504040204" pitchFamily="34" charset="0"/>
                <a:ea typeface="Verdana" panose="020B0604030504040204" pitchFamily="34" charset="0"/>
                <a:cs typeface="Verdana" panose="020B0604030504040204" pitchFamily="34" charset="0"/>
              </a:rPr>
              <a:t>je systeemhuis waar de data niet op je eigen servers worden opgeslagen </a:t>
            </a:r>
            <a:endParaRPr lang="nl-NL" sz="1100" dirty="0">
              <a:cs typeface="Calibri"/>
            </a:endParaRPr>
          </a:p>
          <a:p>
            <a:pPr marL="285750" indent="-285750">
              <a:buFont typeface="Symbol"/>
              <a:buChar char="•"/>
            </a:pPr>
            <a:r>
              <a:rPr lang="nl-NL" sz="1100" dirty="0">
                <a:solidFill>
                  <a:srgbClr val="FF0000"/>
                </a:solidFill>
                <a:latin typeface="Verdana" panose="020B0604030504040204" pitchFamily="34" charset="0"/>
                <a:ea typeface="Verdana" panose="020B0604030504040204" pitchFamily="34" charset="0"/>
                <a:cs typeface="Verdana" panose="020B0604030504040204" pitchFamily="34" charset="0"/>
              </a:rPr>
              <a:t>een externe vergelijkingstool of adviesapplicatie voor je website </a:t>
            </a:r>
            <a:endParaRPr lang="nl-NL" sz="1100" dirty="0">
              <a:cs typeface="Calibri"/>
            </a:endParaRPr>
          </a:p>
          <a:p>
            <a:pPr marL="285750" indent="-285750">
              <a:buFont typeface="Symbol"/>
              <a:buChar char="•"/>
            </a:pPr>
            <a:r>
              <a:rPr lang="nl-NL" sz="1100" dirty="0" err="1">
                <a:solidFill>
                  <a:srgbClr val="FF0000"/>
                </a:solidFill>
                <a:latin typeface="Verdana" panose="020B0604030504040204" pitchFamily="34" charset="0"/>
                <a:ea typeface="Verdana" panose="020B0604030504040204" pitchFamily="34" charset="0"/>
                <a:cs typeface="Verdana" panose="020B0604030504040204" pitchFamily="34" charset="0"/>
              </a:rPr>
              <a:t>cloud</a:t>
            </a:r>
            <a:r>
              <a:rPr lang="nl-NL" sz="1100" dirty="0">
                <a:solidFill>
                  <a:srgbClr val="FF0000"/>
                </a:solidFill>
                <a:latin typeface="Verdana" panose="020B0604030504040204" pitchFamily="34" charset="0"/>
                <a:ea typeface="Verdana" panose="020B0604030504040204" pitchFamily="34" charset="0"/>
                <a:cs typeface="Verdana" panose="020B0604030504040204" pitchFamily="34" charset="0"/>
              </a:rPr>
              <a:t>-dienstleveranciers</a:t>
            </a:r>
            <a:endParaRPr lang="nl-NL" sz="1100" dirty="0">
              <a:cs typeface="Calibri"/>
            </a:endParaRPr>
          </a:p>
          <a:p>
            <a:pPr marL="285750" indent="-285750">
              <a:buFont typeface="Symbol"/>
              <a:buChar char="•"/>
            </a:pPr>
            <a:r>
              <a:rPr lang="nl-NL" sz="1100" dirty="0">
                <a:solidFill>
                  <a:srgbClr val="FF0000"/>
                </a:solidFill>
                <a:latin typeface="Verdana" panose="020B0604030504040204" pitchFamily="34" charset="0"/>
                <a:ea typeface="Verdana" panose="020B0604030504040204" pitchFamily="34" charset="0"/>
                <a:cs typeface="Verdana" panose="020B0604030504040204" pitchFamily="34" charset="0"/>
              </a:rPr>
              <a:t>externe </a:t>
            </a:r>
            <a:r>
              <a:rPr lang="nl-NL" sz="1100" dirty="0">
                <a:solidFill>
                  <a:srgbClr val="FF0000"/>
                </a:solidFill>
                <a:latin typeface="Verdana"/>
                <a:ea typeface="Verdana"/>
                <a:cs typeface="Verdana"/>
              </a:rPr>
              <a:t>salarisadministrateurs</a:t>
            </a:r>
            <a:endParaRPr lang="nl-NL" sz="1100" dirty="0">
              <a:cs typeface="Calibri"/>
            </a:endParaRPr>
          </a:p>
          <a:p>
            <a:pPr marL="285750" indent="-285750">
              <a:buFont typeface="Symbol"/>
              <a:buChar char="•"/>
            </a:pPr>
            <a:endParaRPr lang="nl-NL" sz="1100" dirty="0">
              <a:solidFill>
                <a:srgbClr val="FF0000"/>
              </a:solidFill>
              <a:latin typeface="Verdana"/>
              <a:ea typeface="Verdana"/>
              <a:cs typeface="Verdana"/>
            </a:endParaRPr>
          </a:p>
          <a:p>
            <a:r>
              <a:rPr lang="nl-NL" sz="1100" dirty="0">
                <a:solidFill>
                  <a:srgbClr val="FF0000"/>
                </a:solidFill>
                <a:latin typeface="Verdana"/>
                <a:ea typeface="Verdana"/>
                <a:cs typeface="Verdana"/>
              </a:rPr>
              <a:t>Tip: Haal ze uit je verwerkingsregister!</a:t>
            </a:r>
          </a:p>
          <a:p>
            <a:endParaRPr lang="nl-NL" sz="1600" dirty="0">
              <a:solidFill>
                <a:srgbClr val="FF0000"/>
              </a:solidFill>
              <a:latin typeface="Verdana"/>
              <a:ea typeface="Verdana"/>
              <a:cs typeface="Verdana"/>
            </a:endParaRPr>
          </a:p>
        </p:txBody>
      </p:sp>
      <p:sp>
        <p:nvSpPr>
          <p:cNvPr id="9" name="Tekstvak 8">
            <a:extLst>
              <a:ext uri="{FF2B5EF4-FFF2-40B4-BE49-F238E27FC236}">
                <a16:creationId xmlns:a16="http://schemas.microsoft.com/office/drawing/2014/main" id="{B6EAE935-C8AC-4DAF-9AD8-DE0D42FE1711}"/>
              </a:ext>
            </a:extLst>
          </p:cNvPr>
          <p:cNvSpPr txBox="1"/>
          <p:nvPr/>
        </p:nvSpPr>
        <p:spPr>
          <a:xfrm>
            <a:off x="5385678" y="2137782"/>
            <a:ext cx="2983230" cy="709590"/>
          </a:xfrm>
          <a:prstGeom prst="rect">
            <a:avLst/>
          </a:prstGeom>
          <a:noFill/>
          <a:ln>
            <a:solidFill>
              <a:schemeClr val="bg1">
                <a:lumMod val="85000"/>
              </a:schemeClr>
            </a:solidFill>
          </a:ln>
        </p:spPr>
        <p:txBody>
          <a:bodyPr wrap="square" rtlCol="0" anchor="ctr">
            <a:noAutofit/>
          </a:bodyPr>
          <a:lstStyle/>
          <a:p>
            <a:r>
              <a:rPr lang="nl-NL" sz="1600" dirty="0">
                <a:solidFill>
                  <a:schemeClr val="accent5"/>
                </a:solidFill>
                <a:latin typeface="Verdana" panose="020B0604030504040204" pitchFamily="34" charset="0"/>
                <a:ea typeface="Verdana" panose="020B0604030504040204" pitchFamily="34" charset="0"/>
                <a:cs typeface="Verdana" panose="020B0604030504040204" pitchFamily="34" charset="0"/>
              </a:rPr>
              <a:t>Dat zijn wij! </a:t>
            </a:r>
          </a:p>
        </p:txBody>
      </p:sp>
      <p:cxnSp>
        <p:nvCxnSpPr>
          <p:cNvPr id="11" name="Rechte verbindingslijn met pijl 10">
            <a:extLst>
              <a:ext uri="{FF2B5EF4-FFF2-40B4-BE49-F238E27FC236}">
                <a16:creationId xmlns:a16="http://schemas.microsoft.com/office/drawing/2014/main" id="{E51D37A2-8253-47CD-B691-53488DC3E62B}"/>
              </a:ext>
            </a:extLst>
          </p:cNvPr>
          <p:cNvCxnSpPr/>
          <p:nvPr/>
        </p:nvCxnSpPr>
        <p:spPr>
          <a:xfrm>
            <a:off x="2268638" y="4550859"/>
            <a:ext cx="3117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A435960C-EF57-4D7B-8480-D483CEE050ED}"/>
              </a:ext>
            </a:extLst>
          </p:cNvPr>
          <p:cNvCxnSpPr>
            <a:cxnSpLocks/>
          </p:cNvCxnSpPr>
          <p:nvPr/>
        </p:nvCxnSpPr>
        <p:spPr>
          <a:xfrm>
            <a:off x="4582951" y="2302611"/>
            <a:ext cx="802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2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2E395-3934-43D9-83E5-0C83332C744F}"/>
              </a:ext>
            </a:extLst>
          </p:cNvPr>
          <p:cNvSpPr>
            <a:spLocks noGrp="1"/>
          </p:cNvSpPr>
          <p:nvPr>
            <p:ph type="title"/>
          </p:nvPr>
        </p:nvSpPr>
        <p:spPr/>
        <p:txBody>
          <a:bodyPr>
            <a:normAutofit/>
          </a:bodyPr>
          <a:lstStyle/>
          <a:p>
            <a:r>
              <a:rPr lang="nl-NL" sz="2400" dirty="0"/>
              <a:t>En daar moeten we afspraken mee maken</a:t>
            </a:r>
            <a:endParaRPr lang="nl-NL" sz="2400" dirty="0">
              <a:ea typeface="Verdana"/>
            </a:endParaRPr>
          </a:p>
        </p:txBody>
      </p:sp>
      <p:sp>
        <p:nvSpPr>
          <p:cNvPr id="3" name="Tijdelijke aanduiding voor dianummer 2">
            <a:extLst>
              <a:ext uri="{FF2B5EF4-FFF2-40B4-BE49-F238E27FC236}">
                <a16:creationId xmlns:a16="http://schemas.microsoft.com/office/drawing/2014/main" id="{83877F48-8CE0-40EE-8A12-075A97335030}"/>
              </a:ext>
            </a:extLst>
          </p:cNvPr>
          <p:cNvSpPr>
            <a:spLocks noGrp="1"/>
          </p:cNvSpPr>
          <p:nvPr>
            <p:ph type="sldNum" sz="quarter" idx="10"/>
          </p:nvPr>
        </p:nvSpPr>
        <p:spPr/>
        <p:txBody>
          <a:bodyPr/>
          <a:lstStyle/>
          <a:p>
            <a:pPr>
              <a:defRPr/>
            </a:pPr>
            <a:fld id="{A930CB3E-92F3-4E5E-A374-04C2D2D46540}" type="slidenum">
              <a:rPr lang="nl-NL" altLang="nl-NL" smtClean="0"/>
              <a:pPr>
                <a:defRPr/>
              </a:pPr>
              <a:t>25</a:t>
            </a:fld>
            <a:endParaRPr lang="nl-NL" altLang="nl-NL"/>
          </a:p>
        </p:txBody>
      </p:sp>
      <p:pic>
        <p:nvPicPr>
          <p:cNvPr id="4" name="Afbeelding 3" descr="Schermopname">
            <a:extLst>
              <a:ext uri="{FF2B5EF4-FFF2-40B4-BE49-F238E27FC236}">
                <a16:creationId xmlns:a16="http://schemas.microsoft.com/office/drawing/2014/main" id="{93C300B5-0774-4FC6-8FE7-25A7E0D23EE0}"/>
              </a:ext>
            </a:extLst>
          </p:cNvPr>
          <p:cNvPicPr>
            <a:picLocks noChangeAspect="1"/>
          </p:cNvPicPr>
          <p:nvPr/>
        </p:nvPicPr>
        <p:blipFill>
          <a:blip r:embed="rId2"/>
          <a:stretch>
            <a:fillRect/>
          </a:stretch>
        </p:blipFill>
        <p:spPr>
          <a:xfrm>
            <a:off x="8596" y="1649499"/>
            <a:ext cx="9144000" cy="4273074"/>
          </a:xfrm>
          <a:prstGeom prst="rect">
            <a:avLst/>
          </a:prstGeom>
        </p:spPr>
      </p:pic>
      <p:sp>
        <p:nvSpPr>
          <p:cNvPr id="5" name="Rechthoek 4">
            <a:extLst>
              <a:ext uri="{FF2B5EF4-FFF2-40B4-BE49-F238E27FC236}">
                <a16:creationId xmlns:a16="http://schemas.microsoft.com/office/drawing/2014/main" id="{5A22F3C2-5627-4857-A37B-56D71D557DD9}"/>
              </a:ext>
            </a:extLst>
          </p:cNvPr>
          <p:cNvSpPr/>
          <p:nvPr/>
        </p:nvSpPr>
        <p:spPr>
          <a:xfrm>
            <a:off x="714848" y="5974854"/>
            <a:ext cx="4572000" cy="923330"/>
          </a:xfrm>
          <a:prstGeom prst="rect">
            <a:avLst/>
          </a:prstGeom>
        </p:spPr>
        <p:txBody>
          <a:bodyPr>
            <a:spAutoFit/>
          </a:bodyPr>
          <a:lstStyle/>
          <a:p>
            <a:r>
              <a:rPr lang="nl-NL" dirty="0">
                <a:solidFill>
                  <a:srgbClr val="FF0000"/>
                </a:solidFill>
                <a:ea typeface="Verdana"/>
              </a:rPr>
              <a:t>Tip: gebruik model verwerkersovereenkomst: </a:t>
            </a:r>
            <a:r>
              <a:rPr lang="nl-NL" dirty="0">
                <a:solidFill>
                  <a:srgbClr val="FF0000"/>
                </a:solidFill>
                <a:ea typeface="Verdana"/>
                <a:hlinkClick r:id="rId3"/>
              </a:rPr>
              <a:t>https://www.adfiz.nl/dossiers/privacy/inschakelen-verwerker/</a:t>
            </a:r>
            <a:r>
              <a:rPr lang="nl-NL" dirty="0">
                <a:solidFill>
                  <a:srgbClr val="FF0000"/>
                </a:solidFill>
                <a:ea typeface="Verdana"/>
              </a:rPr>
              <a:t> </a:t>
            </a:r>
            <a:endParaRPr lang="nl-NL" dirty="0"/>
          </a:p>
        </p:txBody>
      </p:sp>
      <p:sp>
        <p:nvSpPr>
          <p:cNvPr id="6" name="Tekstvak 5">
            <a:extLst>
              <a:ext uri="{FF2B5EF4-FFF2-40B4-BE49-F238E27FC236}">
                <a16:creationId xmlns:a16="http://schemas.microsoft.com/office/drawing/2014/main" id="{41DC17EA-DBFD-4C09-9129-27BC93440AE6}"/>
              </a:ext>
            </a:extLst>
          </p:cNvPr>
          <p:cNvSpPr txBox="1"/>
          <p:nvPr/>
        </p:nvSpPr>
        <p:spPr>
          <a:xfrm>
            <a:off x="1370882" y="3208664"/>
            <a:ext cx="6419429" cy="923330"/>
          </a:xfrm>
          <a:prstGeom prst="rect">
            <a:avLst/>
          </a:prstGeom>
          <a:noFill/>
        </p:spPr>
        <p:txBody>
          <a:bodyPr wrap="square" rtlCol="0">
            <a:spAutoFit/>
          </a:bodyPr>
          <a:lstStyle/>
          <a:p>
            <a:r>
              <a:rPr lang="nl-NL" dirty="0">
                <a:solidFill>
                  <a:schemeClr val="accent1">
                    <a:lumMod val="75000"/>
                  </a:schemeClr>
                </a:solidFill>
                <a:highlight>
                  <a:srgbClr val="FFFF00"/>
                </a:highlight>
              </a:rPr>
              <a:t>Optie: Check voor je gegevens verstrekt aan een voor ons nieuwe partij, bij </a:t>
            </a:r>
            <a:r>
              <a:rPr lang="nl-NL" dirty="0">
                <a:solidFill>
                  <a:srgbClr val="FF0000"/>
                </a:solidFill>
                <a:highlight>
                  <a:srgbClr val="FFFF00"/>
                </a:highlight>
              </a:rPr>
              <a:t>[ naam functionaris ] </a:t>
            </a:r>
            <a:r>
              <a:rPr lang="nl-NL" dirty="0">
                <a:solidFill>
                  <a:schemeClr val="accent1">
                    <a:lumMod val="75000"/>
                  </a:schemeClr>
                </a:solidFill>
                <a:highlight>
                  <a:srgbClr val="FFFF00"/>
                </a:highlight>
              </a:rPr>
              <a:t>of er nog afspraken mee moet worden gemaakt</a:t>
            </a:r>
          </a:p>
        </p:txBody>
      </p:sp>
    </p:spTree>
    <p:extLst>
      <p:ext uri="{BB962C8B-B14F-4D97-AF65-F5344CB8AC3E}">
        <p14:creationId xmlns:p14="http://schemas.microsoft.com/office/powerpoint/2010/main" val="54649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3A4E9DD-1105-46F1-B351-9247B9202052}"/>
              </a:ext>
            </a:extLst>
          </p:cNvPr>
          <p:cNvSpPr>
            <a:spLocks noGrp="1"/>
          </p:cNvSpPr>
          <p:nvPr>
            <p:ph type="title"/>
          </p:nvPr>
        </p:nvSpPr>
        <p:spPr/>
        <p:txBody>
          <a:bodyPr/>
          <a:lstStyle/>
          <a:p>
            <a:r>
              <a:rPr lang="nl-NL" sz="2400" dirty="0"/>
              <a:t>Zijn we nu klaar? </a:t>
            </a:r>
            <a:br>
              <a:rPr lang="nl-NL" sz="2400" dirty="0">
                <a:ea typeface="Verdana"/>
              </a:rPr>
            </a:br>
            <a:r>
              <a:rPr lang="nl-NL" sz="2400" dirty="0"/>
              <a:t>Nog niet helemaal</a:t>
            </a:r>
            <a:r>
              <a:rPr lang="nl-NL" dirty="0"/>
              <a:t>  </a:t>
            </a:r>
          </a:p>
        </p:txBody>
      </p:sp>
      <p:pic>
        <p:nvPicPr>
          <p:cNvPr id="14" name="Afbeelding 13">
            <a:extLst>
              <a:ext uri="{FF2B5EF4-FFF2-40B4-BE49-F238E27FC236}">
                <a16:creationId xmlns:a16="http://schemas.microsoft.com/office/drawing/2014/main" id="{D799E740-0B03-4B65-B875-4C583305AF40}"/>
              </a:ext>
            </a:extLst>
          </p:cNvPr>
          <p:cNvPicPr>
            <a:picLocks noChangeAspect="1"/>
          </p:cNvPicPr>
          <p:nvPr/>
        </p:nvPicPr>
        <p:blipFill rotWithShape="1">
          <a:blip r:embed="rId2">
            <a:extLst>
              <a:ext uri="{28A0092B-C50C-407E-A947-70E740481C1C}">
                <a14:useLocalDpi xmlns:a14="http://schemas.microsoft.com/office/drawing/2010/main"/>
              </a:ext>
            </a:extLst>
          </a:blip>
          <a:srcRect t="25098"/>
          <a:stretch/>
        </p:blipFill>
        <p:spPr>
          <a:xfrm>
            <a:off x="0" y="1402213"/>
            <a:ext cx="9144000" cy="4697645"/>
          </a:xfrm>
          <a:prstGeom prst="rect">
            <a:avLst/>
          </a:prstGeom>
        </p:spPr>
      </p:pic>
    </p:spTree>
    <p:extLst>
      <p:ext uri="{BB962C8B-B14F-4D97-AF65-F5344CB8AC3E}">
        <p14:creationId xmlns:p14="http://schemas.microsoft.com/office/powerpoint/2010/main" val="1426921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6707"/>
            <a:ext cx="58102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2">
            <a:extLst>
              <a:ext uri="{FF2B5EF4-FFF2-40B4-BE49-F238E27FC236}">
                <a16:creationId xmlns:a16="http://schemas.microsoft.com/office/drawing/2014/main" id="{2D9C3231-8784-4159-BE4D-E28991B329A8}"/>
              </a:ext>
            </a:extLst>
          </p:cNvPr>
          <p:cNvSpPr>
            <a:spLocks noGrp="1"/>
          </p:cNvSpPr>
          <p:nvPr>
            <p:ph type="title"/>
          </p:nvPr>
        </p:nvSpPr>
        <p:spPr>
          <a:xfrm>
            <a:off x="448729" y="274639"/>
            <a:ext cx="8207956" cy="1116000"/>
          </a:xfrm>
        </p:spPr>
        <p:txBody>
          <a:bodyPr/>
          <a:lstStyle/>
          <a:p>
            <a:r>
              <a:rPr lang="nl-NL" sz="2400" dirty="0"/>
              <a:t>Persoonsgegevens moeten ook beveiligd worden </a:t>
            </a:r>
            <a:r>
              <a:rPr lang="nl-NL" dirty="0"/>
              <a:t> </a:t>
            </a:r>
          </a:p>
        </p:txBody>
      </p:sp>
      <p:sp>
        <p:nvSpPr>
          <p:cNvPr id="4" name="Tijdelijke aanduiding voor tekst 3">
            <a:extLst>
              <a:ext uri="{FF2B5EF4-FFF2-40B4-BE49-F238E27FC236}">
                <a16:creationId xmlns:a16="http://schemas.microsoft.com/office/drawing/2014/main" id="{3F40D997-9976-4ACB-9995-BB1E281C6728}"/>
              </a:ext>
            </a:extLst>
          </p:cNvPr>
          <p:cNvSpPr>
            <a:spLocks noGrp="1"/>
          </p:cNvSpPr>
          <p:nvPr>
            <p:ph type="body" sz="quarter" idx="14"/>
          </p:nvPr>
        </p:nvSpPr>
        <p:spPr>
          <a:xfrm>
            <a:off x="0" y="3968457"/>
            <a:ext cx="9144000" cy="1921580"/>
          </a:xfrm>
        </p:spPr>
        <p:txBody>
          <a:bodyPr anchor="ctr">
            <a:normAutofit/>
          </a:bodyPr>
          <a:lstStyle/>
          <a:p>
            <a:pPr marL="890588" indent="277813">
              <a:buFontTx/>
              <a:buChar char="-"/>
            </a:pPr>
            <a:r>
              <a:rPr lang="nl-NL" b="1" dirty="0">
                <a:solidFill>
                  <a:schemeClr val="tx2"/>
                </a:solidFill>
              </a:rPr>
              <a:t>Techniek	</a:t>
            </a:r>
            <a:r>
              <a:rPr lang="nl-NL" b="1" dirty="0"/>
              <a:t>	</a:t>
            </a:r>
            <a:r>
              <a:rPr lang="nl-NL" dirty="0"/>
              <a:t>(systemen, beveiliging en verbeteringen)</a:t>
            </a:r>
          </a:p>
          <a:p>
            <a:pPr marL="890588" indent="277813">
              <a:buFontTx/>
              <a:buChar char="-"/>
            </a:pPr>
            <a:r>
              <a:rPr lang="nl-NL" b="1" dirty="0">
                <a:solidFill>
                  <a:schemeClr val="tx2"/>
                </a:solidFill>
              </a:rPr>
              <a:t>Autorisatie</a:t>
            </a:r>
            <a:r>
              <a:rPr lang="nl-NL" dirty="0"/>
              <a:t>	(wie kunnen er bij)</a:t>
            </a:r>
          </a:p>
          <a:p>
            <a:pPr marL="890588" indent="277813">
              <a:buFontTx/>
              <a:buChar char="-"/>
            </a:pPr>
            <a:r>
              <a:rPr lang="nl-NL" b="1" dirty="0">
                <a:solidFill>
                  <a:schemeClr val="tx2"/>
                </a:solidFill>
              </a:rPr>
              <a:t>Gedrag</a:t>
            </a:r>
            <a:r>
              <a:rPr lang="nl-NL" dirty="0">
                <a:solidFill>
                  <a:schemeClr val="tx2"/>
                </a:solidFill>
              </a:rPr>
              <a:t>	</a:t>
            </a:r>
            <a:r>
              <a:rPr lang="nl-NL" dirty="0"/>
              <a:t>		(wat kunnen we zelf doen)</a:t>
            </a:r>
          </a:p>
        </p:txBody>
      </p:sp>
      <p:sp>
        <p:nvSpPr>
          <p:cNvPr id="6" name="Rechthoek 5">
            <a:extLst>
              <a:ext uri="{FF2B5EF4-FFF2-40B4-BE49-F238E27FC236}">
                <a16:creationId xmlns:a16="http://schemas.microsoft.com/office/drawing/2014/main" id="{E6856B8C-7013-4D57-97FF-9AD257E30ED8}"/>
              </a:ext>
            </a:extLst>
          </p:cNvPr>
          <p:cNvSpPr/>
          <p:nvPr/>
        </p:nvSpPr>
        <p:spPr>
          <a:xfrm>
            <a:off x="5810250" y="1385915"/>
            <a:ext cx="3333750" cy="2582542"/>
          </a:xfrm>
          <a:prstGeom prst="rect">
            <a:avLst/>
          </a:prstGeom>
          <a:solidFill>
            <a:schemeClr val="accent2"/>
          </a:solidFill>
        </p:spPr>
        <p:txBody>
          <a:bodyPr wrap="square" anchor="ctr">
            <a:noAutofit/>
          </a:bodyPr>
          <a:lstStyle/>
          <a:p>
            <a:pPr marL="173038"/>
            <a: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t>Autoriteit Persoonsgegevens: </a:t>
            </a:r>
            <a:b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3038"/>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“Neem passende technische en organisatorische beveiligingsmaatregelen”</a:t>
            </a:r>
          </a:p>
        </p:txBody>
      </p:sp>
    </p:spTree>
    <p:extLst>
      <p:ext uri="{BB962C8B-B14F-4D97-AF65-F5344CB8AC3E}">
        <p14:creationId xmlns:p14="http://schemas.microsoft.com/office/powerpoint/2010/main" val="3750930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0D5FD358-C84C-4D96-9CA0-8B46178DFB9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flipH="1">
            <a:off x="5599547" y="11"/>
            <a:ext cx="3544455" cy="5913967"/>
          </a:xfrm>
        </p:spPr>
      </p:pic>
      <p:sp>
        <p:nvSpPr>
          <p:cNvPr id="3" name="Titel 2">
            <a:extLst>
              <a:ext uri="{FF2B5EF4-FFF2-40B4-BE49-F238E27FC236}">
                <a16:creationId xmlns:a16="http://schemas.microsoft.com/office/drawing/2014/main" id="{63754494-7915-4D74-80B4-2D744D666283}"/>
              </a:ext>
            </a:extLst>
          </p:cNvPr>
          <p:cNvSpPr>
            <a:spLocks noGrp="1"/>
          </p:cNvSpPr>
          <p:nvPr>
            <p:ph type="title"/>
          </p:nvPr>
        </p:nvSpPr>
        <p:spPr>
          <a:xfrm>
            <a:off x="448725" y="274639"/>
            <a:ext cx="5373341" cy="1116000"/>
          </a:xfrm>
        </p:spPr>
        <p:txBody>
          <a:bodyPr>
            <a:noAutofit/>
          </a:bodyPr>
          <a:lstStyle/>
          <a:p>
            <a:r>
              <a:rPr lang="nl-NL" sz="2400" dirty="0"/>
              <a:t>Deze hebben we vertaald in een aantal werkafspraken</a:t>
            </a:r>
          </a:p>
        </p:txBody>
      </p:sp>
      <p:sp>
        <p:nvSpPr>
          <p:cNvPr id="4" name="Tijdelijke aanduiding voor tekst 3">
            <a:extLst>
              <a:ext uri="{FF2B5EF4-FFF2-40B4-BE49-F238E27FC236}">
                <a16:creationId xmlns:a16="http://schemas.microsoft.com/office/drawing/2014/main" id="{D7894C27-BB6D-411C-866B-F711572E76FD}"/>
              </a:ext>
            </a:extLst>
          </p:cNvPr>
          <p:cNvSpPr>
            <a:spLocks noGrp="1"/>
          </p:cNvSpPr>
          <p:nvPr>
            <p:ph type="body" sz="quarter" idx="14"/>
          </p:nvPr>
        </p:nvSpPr>
        <p:spPr>
          <a:xfrm>
            <a:off x="448723" y="2025572"/>
            <a:ext cx="4817757" cy="3930658"/>
          </a:xfrm>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p>
            <a:pPr marL="188595">
              <a:spcBef>
                <a:spcPts val="0"/>
              </a:spcBef>
              <a:spcAft>
                <a:spcPts val="600"/>
              </a:spcAft>
              <a:buClr>
                <a:srgbClr val="44A436"/>
              </a:buClr>
            </a:pPr>
            <a:r>
              <a:rPr lang="nl-NL" sz="1800" i="1" dirty="0">
                <a:solidFill>
                  <a:srgbClr val="FF0000"/>
                </a:solidFill>
                <a:latin typeface="Verdana" pitchFamily="34" charset="0"/>
                <a:ea typeface="Verdana"/>
                <a:cs typeface="Verdana" pitchFamily="34" charset="0"/>
              </a:rPr>
              <a:t>Tip: deze antwoorden vloeien voort uit stap 5: beveiliging </a:t>
            </a:r>
            <a:r>
              <a:rPr lang="nl-NL" sz="1800" i="1" dirty="0" err="1">
                <a:solidFill>
                  <a:srgbClr val="FF0000"/>
                </a:solidFill>
                <a:latin typeface="Verdana" pitchFamily="34" charset="0"/>
                <a:ea typeface="Verdana"/>
                <a:cs typeface="Verdana" pitchFamily="34" charset="0"/>
              </a:rPr>
              <a:t>persoonsgegvens</a:t>
            </a:r>
            <a:r>
              <a:rPr lang="nl-NL" sz="1800" i="1" dirty="0">
                <a:solidFill>
                  <a:srgbClr val="FF0000"/>
                </a:solidFill>
                <a:latin typeface="Verdana" pitchFamily="34" charset="0"/>
                <a:ea typeface="Verdana"/>
                <a:cs typeface="Verdana" pitchFamily="34" charset="0"/>
              </a:rPr>
              <a:t>  </a:t>
            </a:r>
            <a:r>
              <a:rPr lang="nl-NL" sz="1800" i="1" dirty="0">
                <a:solidFill>
                  <a:srgbClr val="FF0000"/>
                </a:solidFill>
                <a:latin typeface="Verdana" pitchFamily="34" charset="0"/>
                <a:ea typeface="Verdana"/>
                <a:cs typeface="Verdana" pitchFamily="34" charset="0"/>
                <a:hlinkClick r:id="rId4"/>
              </a:rPr>
              <a:t>https://www.adfiz.nl/dossiers/privacy/beveiliging/</a:t>
            </a:r>
            <a:r>
              <a:rPr lang="nl-NL" sz="1800" i="1" dirty="0">
                <a:solidFill>
                  <a:srgbClr val="FF0000"/>
                </a:solidFill>
                <a:latin typeface="Verdana" pitchFamily="34" charset="0"/>
                <a:ea typeface="Verdana"/>
                <a:cs typeface="Verdana" pitchFamily="34" charset="0"/>
              </a:rPr>
              <a:t> </a:t>
            </a:r>
          </a:p>
          <a:p>
            <a:pPr marL="188595">
              <a:spcBef>
                <a:spcPts val="0"/>
              </a:spcBef>
              <a:spcAft>
                <a:spcPts val="600"/>
              </a:spcAft>
              <a:buClr>
                <a:srgbClr val="44A436"/>
              </a:buClr>
            </a:pPr>
            <a:r>
              <a:rPr lang="nl-NL" sz="1800" i="1" dirty="0">
                <a:solidFill>
                  <a:srgbClr val="FF0000"/>
                </a:solidFill>
                <a:latin typeface="Verdana" pitchFamily="34" charset="0"/>
                <a:ea typeface="Verdana"/>
                <a:cs typeface="Verdana" pitchFamily="34" charset="0"/>
              </a:rPr>
              <a:t>Denk hierbij aan afspraken over bijvoorbeeld: </a:t>
            </a:r>
          </a:p>
          <a:p>
            <a:pPr marL="531495" indent="-342900">
              <a:spcBef>
                <a:spcPts val="0"/>
              </a:spcBef>
              <a:spcAft>
                <a:spcPts val="600"/>
              </a:spcAft>
              <a:buClr>
                <a:srgbClr val="44A436"/>
              </a:buClr>
              <a:buAutoNum type="arabicPeriod"/>
            </a:pPr>
            <a:r>
              <a:rPr lang="nl-NL" sz="1800" i="1" dirty="0">
                <a:solidFill>
                  <a:srgbClr val="FF0000"/>
                </a:solidFill>
                <a:latin typeface="Verdana" pitchFamily="34" charset="0"/>
                <a:cs typeface="Verdana" pitchFamily="34" charset="0"/>
              </a:rPr>
              <a:t>Wachtwoorden</a:t>
            </a:r>
            <a:endParaRPr lang="nl-NL" i="1">
              <a:solidFill>
                <a:srgbClr val="FF0000"/>
              </a:solidFill>
              <a:ea typeface="Verdana"/>
            </a:endParaRPr>
          </a:p>
          <a:p>
            <a:pPr marL="531495" indent="-342900">
              <a:spcBef>
                <a:spcPts val="0"/>
              </a:spcBef>
              <a:spcAft>
                <a:spcPts val="600"/>
              </a:spcAft>
              <a:buClr>
                <a:srgbClr val="44A436"/>
              </a:buClr>
              <a:buFont typeface="+mj-lt"/>
              <a:buAutoNum type="arabicPeriod"/>
            </a:pPr>
            <a:r>
              <a:rPr lang="nl-NL" sz="1800" i="1" dirty="0">
                <a:solidFill>
                  <a:srgbClr val="FF0000"/>
                </a:solidFill>
                <a:latin typeface="Verdana" pitchFamily="34" charset="0"/>
                <a:cs typeface="Verdana" pitchFamily="34" charset="0"/>
              </a:rPr>
              <a:t>Werkplek</a:t>
            </a:r>
            <a:endParaRPr lang="nl-NL" sz="1800" i="1" dirty="0">
              <a:solidFill>
                <a:srgbClr val="FF0000"/>
              </a:solidFill>
              <a:latin typeface="Verdana" pitchFamily="34" charset="0"/>
              <a:ea typeface="Verdana"/>
              <a:cs typeface="Verdana" pitchFamily="34" charset="0"/>
            </a:endParaRPr>
          </a:p>
          <a:p>
            <a:pPr marL="531495" indent="-342900">
              <a:spcBef>
                <a:spcPts val="0"/>
              </a:spcBef>
              <a:spcAft>
                <a:spcPts val="600"/>
              </a:spcAft>
              <a:buClr>
                <a:srgbClr val="44A436"/>
              </a:buClr>
              <a:buFont typeface="+mj-lt"/>
              <a:buAutoNum type="arabicPeriod"/>
            </a:pPr>
            <a:r>
              <a:rPr lang="nl-NL" sz="1800" i="1" dirty="0">
                <a:solidFill>
                  <a:srgbClr val="FF0000"/>
                </a:solidFill>
                <a:latin typeface="Verdana" pitchFamily="34" charset="0"/>
                <a:cs typeface="Verdana" pitchFamily="34" charset="0"/>
              </a:rPr>
              <a:t>Documenten</a:t>
            </a:r>
            <a:endParaRPr lang="nl-NL" sz="1800" i="1" dirty="0">
              <a:solidFill>
                <a:srgbClr val="FF0000"/>
              </a:solidFill>
              <a:latin typeface="Verdana" pitchFamily="34" charset="0"/>
              <a:ea typeface="Verdana"/>
              <a:cs typeface="Verdana" pitchFamily="34" charset="0"/>
            </a:endParaRPr>
          </a:p>
          <a:p>
            <a:pPr marL="531495" indent="-342900">
              <a:spcBef>
                <a:spcPts val="0"/>
              </a:spcBef>
              <a:spcAft>
                <a:spcPts val="600"/>
              </a:spcAft>
              <a:buClr>
                <a:srgbClr val="44A436"/>
              </a:buClr>
              <a:buFont typeface="+mj-lt"/>
              <a:buAutoNum type="arabicPeriod"/>
            </a:pPr>
            <a:r>
              <a:rPr lang="nl-NL" sz="1800" i="1" dirty="0">
                <a:solidFill>
                  <a:srgbClr val="FF0000"/>
                </a:solidFill>
                <a:latin typeface="Verdana" pitchFamily="34" charset="0"/>
                <a:cs typeface="Verdana" pitchFamily="34" charset="0"/>
              </a:rPr>
              <a:t>Gebruik online </a:t>
            </a:r>
            <a:r>
              <a:rPr lang="nl-NL" sz="1800" i="1" dirty="0" err="1">
                <a:solidFill>
                  <a:srgbClr val="FF0000"/>
                </a:solidFill>
                <a:latin typeface="Verdana" pitchFamily="34" charset="0"/>
                <a:cs typeface="Verdana" pitchFamily="34" charset="0"/>
              </a:rPr>
              <a:t>devices</a:t>
            </a:r>
            <a:r>
              <a:rPr lang="nl-NL" sz="1800" i="1" dirty="0">
                <a:solidFill>
                  <a:srgbClr val="FF0000"/>
                </a:solidFill>
                <a:latin typeface="Verdana" pitchFamily="34" charset="0"/>
                <a:cs typeface="Verdana" pitchFamily="34" charset="0"/>
              </a:rPr>
              <a:t>  </a:t>
            </a:r>
            <a:endParaRPr lang="nl-NL" sz="1800" i="1" dirty="0">
              <a:solidFill>
                <a:srgbClr val="FF0000"/>
              </a:solidFill>
              <a:latin typeface="Verdana" pitchFamily="34" charset="0"/>
              <a:ea typeface="Verdana"/>
              <a:cs typeface="Verdana" pitchFamily="34" charset="0"/>
            </a:endParaRPr>
          </a:p>
          <a:p>
            <a:pPr marL="531495" indent="-342900">
              <a:spcBef>
                <a:spcPts val="0"/>
              </a:spcBef>
              <a:spcAft>
                <a:spcPts val="600"/>
              </a:spcAft>
              <a:buClr>
                <a:srgbClr val="44A436"/>
              </a:buClr>
              <a:buFont typeface="+mj-lt"/>
              <a:buAutoNum type="arabicPeriod"/>
            </a:pPr>
            <a:r>
              <a:rPr lang="nl-NL" sz="1800" i="1" dirty="0">
                <a:solidFill>
                  <a:srgbClr val="FF0000"/>
                </a:solidFill>
                <a:latin typeface="Verdana" pitchFamily="34" charset="0"/>
                <a:cs typeface="Verdana" pitchFamily="34" charset="0"/>
              </a:rPr>
              <a:t>Discretie</a:t>
            </a:r>
            <a:r>
              <a:rPr lang="nl-NL" sz="1800" i="1" dirty="0">
                <a:solidFill>
                  <a:srgbClr val="FF0000"/>
                </a:solidFill>
                <a:latin typeface="Verdana" pitchFamily="34" charset="0"/>
                <a:ea typeface="Verdana"/>
                <a:cs typeface="Verdana" pitchFamily="34" charset="0"/>
              </a:rPr>
              <a:t>/formuleren</a:t>
            </a:r>
            <a:endParaRPr lang="nl-NL" sz="1800" i="1" dirty="0">
              <a:solidFill>
                <a:srgbClr val="FF0000"/>
              </a:solidFill>
              <a:latin typeface="Verdana" pitchFamily="34" charset="0"/>
              <a:cs typeface="Verdana" pitchFamily="34" charset="0"/>
            </a:endParaRPr>
          </a:p>
        </p:txBody>
      </p:sp>
      <p:sp>
        <p:nvSpPr>
          <p:cNvPr id="2" name="Afgeschuind enkele hoek rechthoek 1"/>
          <p:cNvSpPr/>
          <p:nvPr/>
        </p:nvSpPr>
        <p:spPr>
          <a:xfrm flipH="1">
            <a:off x="5599546" y="1"/>
            <a:ext cx="3544453" cy="5913978"/>
          </a:xfrm>
          <a:custGeom>
            <a:avLst/>
            <a:gdLst>
              <a:gd name="connsiteX0" fmla="*/ 0 w 3544453"/>
              <a:gd name="connsiteY0" fmla="*/ 0 h 5913978"/>
              <a:gd name="connsiteX1" fmla="*/ 2537013 w 3544453"/>
              <a:gd name="connsiteY1" fmla="*/ 0 h 5913978"/>
              <a:gd name="connsiteX2" fmla="*/ 3544453 w 3544453"/>
              <a:gd name="connsiteY2" fmla="*/ 1007440 h 5913978"/>
              <a:gd name="connsiteX3" fmla="*/ 3544453 w 3544453"/>
              <a:gd name="connsiteY3" fmla="*/ 5913978 h 5913978"/>
              <a:gd name="connsiteX4" fmla="*/ 0 w 3544453"/>
              <a:gd name="connsiteY4" fmla="*/ 5913978 h 5913978"/>
              <a:gd name="connsiteX5" fmla="*/ 0 w 3544453"/>
              <a:gd name="connsiteY5" fmla="*/ 0 h 5913978"/>
              <a:gd name="connsiteX0" fmla="*/ 0 w 3544453"/>
              <a:gd name="connsiteY0" fmla="*/ 0 h 5913978"/>
              <a:gd name="connsiteX1" fmla="*/ 2537013 w 3544453"/>
              <a:gd name="connsiteY1" fmla="*/ 0 h 5913978"/>
              <a:gd name="connsiteX2" fmla="*/ 3544453 w 3544453"/>
              <a:gd name="connsiteY2" fmla="*/ 1227359 h 5913978"/>
              <a:gd name="connsiteX3" fmla="*/ 3544453 w 3544453"/>
              <a:gd name="connsiteY3" fmla="*/ 5913978 h 5913978"/>
              <a:gd name="connsiteX4" fmla="*/ 0 w 3544453"/>
              <a:gd name="connsiteY4" fmla="*/ 5913978 h 5913978"/>
              <a:gd name="connsiteX5" fmla="*/ 0 w 3544453"/>
              <a:gd name="connsiteY5" fmla="*/ 0 h 5913978"/>
              <a:gd name="connsiteX0" fmla="*/ 0 w 3544453"/>
              <a:gd name="connsiteY0" fmla="*/ 0 h 5913978"/>
              <a:gd name="connsiteX1" fmla="*/ 2571737 w 3544453"/>
              <a:gd name="connsiteY1" fmla="*/ 0 h 5913978"/>
              <a:gd name="connsiteX2" fmla="*/ 3544453 w 3544453"/>
              <a:gd name="connsiteY2" fmla="*/ 1227359 h 5913978"/>
              <a:gd name="connsiteX3" fmla="*/ 3544453 w 3544453"/>
              <a:gd name="connsiteY3" fmla="*/ 5913978 h 5913978"/>
              <a:gd name="connsiteX4" fmla="*/ 0 w 3544453"/>
              <a:gd name="connsiteY4" fmla="*/ 5913978 h 5913978"/>
              <a:gd name="connsiteX5" fmla="*/ 0 w 3544453"/>
              <a:gd name="connsiteY5" fmla="*/ 0 h 591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4453" h="5913978">
                <a:moveTo>
                  <a:pt x="0" y="0"/>
                </a:moveTo>
                <a:lnTo>
                  <a:pt x="2571737" y="0"/>
                </a:lnTo>
                <a:lnTo>
                  <a:pt x="3544453" y="1227359"/>
                </a:lnTo>
                <a:lnTo>
                  <a:pt x="3544453" y="5913978"/>
                </a:lnTo>
                <a:lnTo>
                  <a:pt x="0" y="5913978"/>
                </a:lnTo>
                <a:lnTo>
                  <a:pt x="0" y="0"/>
                </a:lnTo>
                <a:close/>
              </a:path>
            </a:pathLst>
          </a:custGeom>
          <a:solidFill>
            <a:srgbClr val="218CB8">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60426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6664" y="1436939"/>
            <a:ext cx="5340389" cy="534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2">
            <a:extLst>
              <a:ext uri="{FF2B5EF4-FFF2-40B4-BE49-F238E27FC236}">
                <a16:creationId xmlns:a16="http://schemas.microsoft.com/office/drawing/2014/main" id="{61DA4C8A-C459-47F0-B97E-7CCC6C62F7AA}"/>
              </a:ext>
            </a:extLst>
          </p:cNvPr>
          <p:cNvSpPr>
            <a:spLocks noGrp="1"/>
          </p:cNvSpPr>
          <p:nvPr>
            <p:ph type="title"/>
          </p:nvPr>
        </p:nvSpPr>
        <p:spPr/>
        <p:txBody>
          <a:bodyPr>
            <a:normAutofit/>
          </a:bodyPr>
          <a:lstStyle/>
          <a:p>
            <a:r>
              <a:rPr lang="nl-NL" sz="2400" dirty="0"/>
              <a:t>Onthoud</a:t>
            </a:r>
          </a:p>
        </p:txBody>
      </p:sp>
      <p:sp>
        <p:nvSpPr>
          <p:cNvPr id="4" name="Tijdelijke aanduiding voor tekst 3">
            <a:extLst>
              <a:ext uri="{FF2B5EF4-FFF2-40B4-BE49-F238E27FC236}">
                <a16:creationId xmlns:a16="http://schemas.microsoft.com/office/drawing/2014/main" id="{B58BC3D4-6029-43F3-8578-0F3952D2B220}"/>
              </a:ext>
            </a:extLst>
          </p:cNvPr>
          <p:cNvSpPr>
            <a:spLocks noGrp="1"/>
          </p:cNvSpPr>
          <p:nvPr>
            <p:ph type="body" sz="quarter" idx="14"/>
          </p:nvPr>
        </p:nvSpPr>
        <p:spPr>
          <a:xfrm>
            <a:off x="0" y="2777714"/>
            <a:ext cx="9144000" cy="1736413"/>
          </a:xfrm>
          <a:solidFill>
            <a:schemeClr val="accent4"/>
          </a:solidFill>
        </p:spPr>
        <p:txBody>
          <a:bodyPr anchor="ctr">
            <a:normAutofit/>
          </a:bodyPr>
          <a:lstStyle/>
          <a:p>
            <a:pPr marL="0" indent="0" algn="ctr">
              <a:buNone/>
            </a:pPr>
            <a:r>
              <a:rPr lang="nl-NL" sz="3200" b="1" dirty="0">
                <a:solidFill>
                  <a:schemeClr val="bg1"/>
                </a:solidFill>
              </a:rPr>
              <a:t>Hoe minder we bewaren </a:t>
            </a:r>
            <a:br>
              <a:rPr lang="nl-NL" sz="3200" b="1" dirty="0">
                <a:solidFill>
                  <a:schemeClr val="bg1"/>
                </a:solidFill>
              </a:rPr>
            </a:br>
            <a:r>
              <a:rPr lang="nl-NL" sz="3200" b="1" dirty="0">
                <a:solidFill>
                  <a:schemeClr val="bg1"/>
                </a:solidFill>
              </a:rPr>
              <a:t>hoe minder er te verliezen is</a:t>
            </a:r>
          </a:p>
        </p:txBody>
      </p:sp>
    </p:spTree>
    <p:extLst>
      <p:ext uri="{BB962C8B-B14F-4D97-AF65-F5344CB8AC3E}">
        <p14:creationId xmlns:p14="http://schemas.microsoft.com/office/powerpoint/2010/main" val="336995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2"/>
          <p:cNvSpPr txBox="1">
            <a:spLocks/>
          </p:cNvSpPr>
          <p:nvPr/>
        </p:nvSpPr>
        <p:spPr>
          <a:xfrm>
            <a:off x="614118" y="2569580"/>
            <a:ext cx="8309957" cy="3440156"/>
          </a:xfrm>
          <a:prstGeom prst="rect">
            <a:avLst/>
          </a:prstGeom>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lvl1pPr marL="0" indent="0" algn="l" defTabSz="457200" rtl="0" eaLnBrk="1" latinLnBrk="0" hangingPunct="1">
              <a:spcBef>
                <a:spcPct val="20000"/>
              </a:spcBef>
              <a:buFont typeface="Arial"/>
              <a:buNone/>
              <a:defRPr sz="2000" kern="1200">
                <a:solidFill>
                  <a:schemeClr val="tx1"/>
                </a:solidFill>
                <a:latin typeface="Verdana"/>
                <a:ea typeface="+mn-ea"/>
                <a:cs typeface="Verdana"/>
              </a:defRPr>
            </a:lvl1pPr>
            <a:lvl2pPr marL="800100" indent="-342900" algn="l" defTabSz="457200" rtl="0" eaLnBrk="1" latinLnBrk="0" hangingPunct="1">
              <a:spcBef>
                <a:spcPct val="20000"/>
              </a:spcBef>
              <a:buClr>
                <a:schemeClr val="accent1"/>
              </a:buClr>
              <a:buFont typeface="Wingdings" panose="05000000000000000000" pitchFamily="2" charset="2"/>
              <a:buChar char="§"/>
              <a:defRPr lang="nl-NL" sz="2000" kern="1200">
                <a:solidFill>
                  <a:schemeClr val="tx1"/>
                </a:solidFill>
                <a:latin typeface="Verdana"/>
                <a:ea typeface="+mn-ea"/>
                <a:cs typeface="Verdana"/>
              </a:defRPr>
            </a:lvl2pPr>
            <a:lvl3pPr marL="1074738" indent="-269875" algn="l" defTabSz="457200" rtl="0" eaLnBrk="1" latinLnBrk="0" hangingPunct="1">
              <a:spcBef>
                <a:spcPct val="20000"/>
              </a:spcBef>
              <a:buFont typeface="Arial"/>
              <a:buChar char="•"/>
              <a:defRPr lang="nl-NL" sz="1700" kern="1200">
                <a:solidFill>
                  <a:schemeClr val="tx1"/>
                </a:solidFill>
                <a:latin typeface="Verdana"/>
                <a:ea typeface="+mn-ea"/>
                <a:cs typeface="Verdana"/>
              </a:defRPr>
            </a:lvl3pPr>
            <a:lvl4pPr marL="1346200" indent="-228600" algn="l" defTabSz="457200" rtl="0" eaLnBrk="1" latinLnBrk="0" hangingPunct="1">
              <a:spcBef>
                <a:spcPct val="20000"/>
              </a:spcBef>
              <a:buFont typeface="Arial"/>
              <a:buChar char="–"/>
              <a:defRPr lang="nl-NL" sz="1500" kern="1200">
                <a:solidFill>
                  <a:schemeClr val="tx1"/>
                </a:solidFill>
                <a:latin typeface="Verdana"/>
                <a:ea typeface="+mn-ea"/>
                <a:cs typeface="Verdana"/>
              </a:defRPr>
            </a:lvl4pPr>
            <a:lvl5pPr marL="1617663" indent="-228600" algn="l" defTabSz="296863" rtl="0" eaLnBrk="1" latinLnBrk="0" hangingPunct="1">
              <a:spcBef>
                <a:spcPct val="20000"/>
              </a:spcBef>
              <a:buFont typeface="Arial"/>
              <a:buChar char="»"/>
              <a:defRPr lang="nl-NL" sz="1000" u="none" kern="1200">
                <a:solidFill>
                  <a:schemeClr val="bg1">
                    <a:lumMod val="50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4500" indent="-285750">
              <a:lnSpc>
                <a:spcPct val="150000"/>
              </a:lnSpc>
              <a:spcAft>
                <a:spcPts val="1200"/>
              </a:spcAft>
              <a:buClr>
                <a:srgbClr val="44A436"/>
              </a:buClr>
              <a:buFont typeface="Arial" charset="0"/>
              <a:buChar char="•"/>
            </a:pPr>
            <a:r>
              <a:rPr lang="nl-NL" altLang="nl-NL" sz="1600" dirty="0">
                <a:solidFill>
                  <a:schemeClr val="tx1">
                    <a:lumMod val="65000"/>
                    <a:lumOff val="35000"/>
                  </a:schemeClr>
                </a:solidFill>
                <a:latin typeface="Verdana" pitchFamily="34" charset="0"/>
                <a:cs typeface="Verdana" pitchFamily="34" charset="0"/>
              </a:rPr>
              <a:t>Nieuwe regels voor betere bescherming van Persoonsgegevens</a:t>
            </a:r>
            <a:endParaRPr lang="nl-NL" altLang="nl-NL" sz="1600" dirty="0">
              <a:solidFill>
                <a:schemeClr val="tx1">
                  <a:lumMod val="65000"/>
                  <a:lumOff val="35000"/>
                </a:schemeClr>
              </a:solidFill>
              <a:latin typeface="Verdana" pitchFamily="34" charset="0"/>
              <a:ea typeface="Verdana"/>
              <a:cs typeface="Verdana" pitchFamily="34" charset="0"/>
            </a:endParaRPr>
          </a:p>
          <a:p>
            <a:pPr marL="444500" indent="-285750">
              <a:lnSpc>
                <a:spcPct val="150000"/>
              </a:lnSpc>
              <a:spcAft>
                <a:spcPts val="1200"/>
              </a:spcAft>
              <a:buClr>
                <a:srgbClr val="44A436"/>
              </a:buClr>
              <a:buFont typeface="Arial" charset="0"/>
              <a:buChar char="•"/>
            </a:pPr>
            <a:r>
              <a:rPr lang="nl-NL" altLang="nl-NL" sz="1600" dirty="0">
                <a:solidFill>
                  <a:schemeClr val="tx1">
                    <a:lumMod val="65000"/>
                    <a:lumOff val="35000"/>
                  </a:schemeClr>
                </a:solidFill>
                <a:latin typeface="Verdana" pitchFamily="34" charset="0"/>
                <a:cs typeface="Verdana" pitchFamily="34" charset="0"/>
              </a:rPr>
              <a:t>Europese regels voor een gelijk hoog beschermingsniveau</a:t>
            </a:r>
          </a:p>
          <a:p>
            <a:pPr marL="158750">
              <a:lnSpc>
                <a:spcPct val="150000"/>
              </a:lnSpc>
              <a:spcAft>
                <a:spcPts val="1200"/>
              </a:spcAft>
              <a:buClr>
                <a:srgbClr val="44A436"/>
              </a:buClr>
            </a:pPr>
            <a:endParaRPr lang="nl-NL" altLang="nl-NL" sz="1600" dirty="0">
              <a:solidFill>
                <a:schemeClr val="tx1">
                  <a:lumMod val="65000"/>
                  <a:lumOff val="35000"/>
                </a:schemeClr>
              </a:solidFill>
              <a:latin typeface="Verdana" pitchFamily="34" charset="0"/>
              <a:cs typeface="Verdana" pitchFamily="34" charset="0"/>
            </a:endParaRPr>
          </a:p>
          <a:p>
            <a:pPr marL="158750" algn="r">
              <a:lnSpc>
                <a:spcPct val="150000"/>
              </a:lnSpc>
              <a:spcAft>
                <a:spcPts val="1200"/>
              </a:spcAft>
              <a:buClr>
                <a:srgbClr val="44A436"/>
              </a:buClr>
            </a:pPr>
            <a:r>
              <a:rPr lang="nl-NL" sz="1200" i="1" dirty="0" err="1"/>
              <a:t>Aleid</a:t>
            </a:r>
            <a:r>
              <a:rPr lang="nl-NL" sz="1200" i="1" dirty="0"/>
              <a:t> Wolfsen (voorzitter Autoriteit Persoonsgegevens): </a:t>
            </a:r>
          </a:p>
          <a:p>
            <a:pPr marL="158750" algn="r">
              <a:lnSpc>
                <a:spcPct val="150000"/>
              </a:lnSpc>
              <a:spcAft>
                <a:spcPts val="1200"/>
              </a:spcAft>
              <a:buClr>
                <a:srgbClr val="44A436"/>
              </a:buClr>
            </a:pPr>
            <a:r>
              <a:rPr lang="nl-NL" sz="1200" i="1" dirty="0"/>
              <a:t>“Burgers moeten zich vrij voelen en onbevangen zichzelf kunnen zijn. Als je constant mensen gaat tracken, als je altijd alles van iedereen weet, kom je aan de fundamenten van de Nederlandse rechtsorde. </a:t>
            </a:r>
            <a:r>
              <a:rPr lang="nl-NL" sz="1200" i="1" dirty="0">
                <a:solidFill>
                  <a:schemeClr val="accent5"/>
                </a:solidFill>
              </a:rPr>
              <a:t>Het zijn hun data waar ze dus ook zelf over moeten kunnen beschikken</a:t>
            </a:r>
            <a:r>
              <a:rPr lang="nl-NL" sz="1200" i="1" dirty="0"/>
              <a:t>.”</a:t>
            </a:r>
            <a:endParaRPr lang="nl-NL" altLang="nl-NL" sz="1200" i="1" dirty="0">
              <a:solidFill>
                <a:schemeClr val="tx1">
                  <a:lumMod val="65000"/>
                  <a:lumOff val="35000"/>
                </a:schemeClr>
              </a:solidFill>
              <a:latin typeface="Verdana" pitchFamily="34" charset="0"/>
              <a:ea typeface="Verdana"/>
              <a:cs typeface="Verdana" pitchFamily="34" charset="0"/>
            </a:endParaRPr>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39361" y="764559"/>
            <a:ext cx="2397938" cy="209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1">
            <a:extLst>
              <a:ext uri="{FF2B5EF4-FFF2-40B4-BE49-F238E27FC236}">
                <a16:creationId xmlns:a16="http://schemas.microsoft.com/office/drawing/2014/main" id="{75F7ADA5-345F-4D68-8A7E-6577FAA5098E}"/>
              </a:ext>
            </a:extLst>
          </p:cNvPr>
          <p:cNvSpPr txBox="1">
            <a:spLocks/>
          </p:cNvSpPr>
          <p:nvPr/>
        </p:nvSpPr>
        <p:spPr>
          <a:xfrm>
            <a:off x="614118" y="308438"/>
            <a:ext cx="8229600" cy="1116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218CB8"/>
                </a:solidFill>
                <a:latin typeface="Verdana"/>
                <a:ea typeface="+mj-ea"/>
                <a:cs typeface="Verdana"/>
              </a:defRPr>
            </a:lvl1pPr>
          </a:lstStyle>
          <a:p>
            <a:r>
              <a:rPr lang="nl-NL" sz="2400" dirty="0"/>
              <a:t>Waarom één Europese privacywet? </a:t>
            </a:r>
            <a:endParaRPr lang="nl-NL" sz="2400" dirty="0">
              <a:ea typeface="Verdana"/>
            </a:endParaRPr>
          </a:p>
        </p:txBody>
      </p:sp>
      <p:sp>
        <p:nvSpPr>
          <p:cNvPr id="7" name="Tijdelijke aanduiding voor dianummer 3">
            <a:extLst>
              <a:ext uri="{FF2B5EF4-FFF2-40B4-BE49-F238E27FC236}">
                <a16:creationId xmlns:a16="http://schemas.microsoft.com/office/drawing/2014/main" id="{FF0DA98F-E4BC-4CE6-B0B5-C266C0705BD0}"/>
              </a:ext>
            </a:extLst>
          </p:cNvPr>
          <p:cNvSpPr>
            <a:spLocks noGrp="1"/>
          </p:cNvSpPr>
          <p:nvPr>
            <p:ph type="sldNum" sz="quarter" idx="10"/>
          </p:nvPr>
        </p:nvSpPr>
        <p:spPr bwMode="auto">
          <a:xfrm>
            <a:off x="115888" y="6248400"/>
            <a:ext cx="1120775" cy="376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1363" indent="-284163" defTabSz="912813">
              <a:defRPr>
                <a:solidFill>
                  <a:schemeClr val="tx1"/>
                </a:solidFill>
                <a:latin typeface="Arial" panose="020B0604020202020204" pitchFamily="34" charset="0"/>
              </a:defRPr>
            </a:lvl2pPr>
            <a:lvl3pPr marL="1141413" indent="-227013" defTabSz="912813">
              <a:defRPr>
                <a:solidFill>
                  <a:schemeClr val="tx1"/>
                </a:solidFill>
                <a:latin typeface="Arial" panose="020B0604020202020204" pitchFamily="34" charset="0"/>
              </a:defRPr>
            </a:lvl3pPr>
            <a:lvl4pPr marL="1598613" indent="-227013" defTabSz="912813">
              <a:defRPr>
                <a:solidFill>
                  <a:schemeClr val="tx1"/>
                </a:solidFill>
                <a:latin typeface="Arial" panose="020B0604020202020204" pitchFamily="34" charset="0"/>
              </a:defRPr>
            </a:lvl4pPr>
            <a:lvl5pPr marL="2055813" indent="-227013" defTabSz="912813">
              <a:defRPr>
                <a:solidFill>
                  <a:schemeClr val="tx1"/>
                </a:solidFill>
                <a:latin typeface="Arial" panose="020B0604020202020204" pitchFamily="34" charset="0"/>
              </a:defRPr>
            </a:lvl5pPr>
            <a:lvl6pPr marL="2513013" indent="-227013" defTabSz="912813" eaLnBrk="0" fontAlgn="base" hangingPunct="0">
              <a:spcBef>
                <a:spcPct val="0"/>
              </a:spcBef>
              <a:spcAft>
                <a:spcPct val="0"/>
              </a:spcAft>
              <a:defRPr>
                <a:solidFill>
                  <a:schemeClr val="tx1"/>
                </a:solidFill>
                <a:latin typeface="Arial" panose="020B0604020202020204" pitchFamily="34" charset="0"/>
              </a:defRPr>
            </a:lvl6pPr>
            <a:lvl7pPr marL="2970213" indent="-227013" defTabSz="912813" eaLnBrk="0" fontAlgn="base" hangingPunct="0">
              <a:spcBef>
                <a:spcPct val="0"/>
              </a:spcBef>
              <a:spcAft>
                <a:spcPct val="0"/>
              </a:spcAft>
              <a:defRPr>
                <a:solidFill>
                  <a:schemeClr val="tx1"/>
                </a:solidFill>
                <a:latin typeface="Arial" panose="020B0604020202020204" pitchFamily="34" charset="0"/>
              </a:defRPr>
            </a:lvl7pPr>
            <a:lvl8pPr marL="3427413" indent="-227013" defTabSz="912813" eaLnBrk="0" fontAlgn="base" hangingPunct="0">
              <a:spcBef>
                <a:spcPct val="0"/>
              </a:spcBef>
              <a:spcAft>
                <a:spcPct val="0"/>
              </a:spcAft>
              <a:defRPr>
                <a:solidFill>
                  <a:schemeClr val="tx1"/>
                </a:solidFill>
                <a:latin typeface="Arial" panose="020B0604020202020204" pitchFamily="34" charset="0"/>
              </a:defRPr>
            </a:lvl8pPr>
            <a:lvl9pPr marL="3884613" indent="-227013" defTabSz="912813" eaLnBrk="0" fontAlgn="base" hangingPunct="0">
              <a:spcBef>
                <a:spcPct val="0"/>
              </a:spcBef>
              <a:spcAft>
                <a:spcPct val="0"/>
              </a:spcAft>
              <a:defRPr>
                <a:solidFill>
                  <a:schemeClr val="tx1"/>
                </a:solidFill>
                <a:latin typeface="Arial" panose="020B0604020202020204" pitchFamily="34" charset="0"/>
              </a:defRPr>
            </a:lvl9pPr>
          </a:lstStyle>
          <a:p>
            <a:fld id="{0041C497-1A15-474C-BC00-E9EB3BFD653A}" type="slidenum">
              <a:rPr lang="en-US" altLang="nl-NL" sz="800" smtClean="0">
                <a:solidFill>
                  <a:srgbClr val="7F7F7F"/>
                </a:solidFill>
                <a:latin typeface="Verdana" panose="020B0604030504040204" pitchFamily="34" charset="0"/>
                <a:ea typeface="Verdana" panose="020B0604030504040204" pitchFamily="34" charset="0"/>
                <a:cs typeface="Verdana" panose="020B0604030504040204" pitchFamily="34" charset="0"/>
              </a:rPr>
              <a:pPr/>
              <a:t>3</a:t>
            </a:fld>
            <a:r>
              <a:rPr lang="en-US" altLang="nl-NL" sz="800" dirty="0">
                <a:solidFill>
                  <a:srgbClr val="7F7F7F"/>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445217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433DCE2A-6DD4-46FC-8C43-202DDD1AE153}"/>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l="35" r="35"/>
          <a:stretch/>
        </p:blipFill>
        <p:spPr/>
      </p:pic>
      <p:sp>
        <p:nvSpPr>
          <p:cNvPr id="3" name="Titel 2">
            <a:extLst>
              <a:ext uri="{FF2B5EF4-FFF2-40B4-BE49-F238E27FC236}">
                <a16:creationId xmlns:a16="http://schemas.microsoft.com/office/drawing/2014/main" id="{3665157B-EC11-4A04-B607-5F5FA718A2C0}"/>
              </a:ext>
            </a:extLst>
          </p:cNvPr>
          <p:cNvSpPr>
            <a:spLocks noGrp="1"/>
          </p:cNvSpPr>
          <p:nvPr>
            <p:ph type="title"/>
          </p:nvPr>
        </p:nvSpPr>
        <p:spPr>
          <a:xfrm>
            <a:off x="3879273" y="274639"/>
            <a:ext cx="5264727" cy="1116000"/>
          </a:xfrm>
        </p:spPr>
        <p:txBody>
          <a:bodyPr>
            <a:noAutofit/>
          </a:bodyPr>
          <a:lstStyle/>
          <a:p>
            <a:pPr>
              <a:lnSpc>
                <a:spcPts val="2800"/>
              </a:lnSpc>
            </a:pPr>
            <a:r>
              <a:rPr lang="nl-NL" sz="2400" dirty="0"/>
              <a:t>Waar mensen werken worden fouten gemaakt, </a:t>
            </a:r>
            <a:r>
              <a:rPr lang="nl-NL" sz="2400" dirty="0" err="1"/>
              <a:t>datalek</a:t>
            </a:r>
            <a:endParaRPr lang="nl-NL" sz="2400" dirty="0"/>
          </a:p>
        </p:txBody>
      </p:sp>
      <p:sp>
        <p:nvSpPr>
          <p:cNvPr id="5" name="Tijdelijke aanduiding voor dianummer 4">
            <a:extLst>
              <a:ext uri="{FF2B5EF4-FFF2-40B4-BE49-F238E27FC236}">
                <a16:creationId xmlns:a16="http://schemas.microsoft.com/office/drawing/2014/main" id="{76F04C56-25FA-4BF1-A6C0-2B8188965130}"/>
              </a:ext>
            </a:extLst>
          </p:cNvPr>
          <p:cNvSpPr>
            <a:spLocks noGrp="1"/>
          </p:cNvSpPr>
          <p:nvPr>
            <p:ph type="sldNum" sz="quarter" idx="4"/>
          </p:nvPr>
        </p:nvSpPr>
        <p:spPr/>
        <p:txBody>
          <a:bodyPr/>
          <a:lstStyle/>
          <a:p>
            <a:fld id="{A930CB3E-92F3-4E5E-A374-04C2D2D46540}" type="slidenum">
              <a:rPr lang="nl-NL" altLang="nl-NL" smtClean="0"/>
              <a:pPr/>
              <a:t>30</a:t>
            </a:fld>
            <a:endParaRPr lang="nl-NL" altLang="nl-NL"/>
          </a:p>
        </p:txBody>
      </p:sp>
      <p:sp>
        <p:nvSpPr>
          <p:cNvPr id="4" name="Tijdelijke aanduiding voor tekst 3">
            <a:extLst>
              <a:ext uri="{FF2B5EF4-FFF2-40B4-BE49-F238E27FC236}">
                <a16:creationId xmlns:a16="http://schemas.microsoft.com/office/drawing/2014/main" id="{2B69D695-38FA-4384-A3C9-818CB5092F9F}"/>
              </a:ext>
            </a:extLst>
          </p:cNvPr>
          <p:cNvSpPr>
            <a:spLocks noGrp="1"/>
          </p:cNvSpPr>
          <p:nvPr>
            <p:ph type="body" sz="quarter" idx="14"/>
          </p:nvPr>
        </p:nvSpPr>
        <p:spPr>
          <a:xfrm>
            <a:off x="3879272" y="2430684"/>
            <a:ext cx="4806950" cy="2361235"/>
          </a:xfrm>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p>
            <a:pPr marL="531495" indent="-342900">
              <a:spcBef>
                <a:spcPts val="0"/>
              </a:spcBef>
              <a:spcAft>
                <a:spcPts val="600"/>
              </a:spcAft>
              <a:buClr>
                <a:srgbClr val="44A436"/>
              </a:buClr>
              <a:buFont typeface="+mj-lt"/>
              <a:buAutoNum type="arabicPeriod"/>
            </a:pPr>
            <a:r>
              <a:rPr lang="nl-NL" sz="1800" dirty="0">
                <a:solidFill>
                  <a:schemeClr val="tx1">
                    <a:lumMod val="65000"/>
                    <a:lumOff val="35000"/>
                  </a:schemeClr>
                </a:solidFill>
                <a:latin typeface="Verdana" pitchFamily="34" charset="0"/>
                <a:cs typeface="Verdana" pitchFamily="34" charset="0"/>
              </a:rPr>
              <a:t>Er is een </a:t>
            </a:r>
            <a:r>
              <a:rPr lang="nl-NL" sz="1800" dirty="0" err="1">
                <a:solidFill>
                  <a:schemeClr val="tx1">
                    <a:lumMod val="65000"/>
                    <a:lumOff val="35000"/>
                  </a:schemeClr>
                </a:solidFill>
                <a:latin typeface="Verdana" pitchFamily="34" charset="0"/>
                <a:cs typeface="Verdana" pitchFamily="34" charset="0"/>
              </a:rPr>
              <a:t>datalek</a:t>
            </a:r>
            <a:r>
              <a:rPr lang="nl-NL" sz="1800" dirty="0">
                <a:solidFill>
                  <a:schemeClr val="tx1">
                    <a:lumMod val="65000"/>
                    <a:lumOff val="35000"/>
                  </a:schemeClr>
                </a:solidFill>
                <a:latin typeface="Verdana" pitchFamily="34" charset="0"/>
                <a:cs typeface="Verdana" pitchFamily="34" charset="0"/>
              </a:rPr>
              <a:t> als persoonsgegevens komen waar ze niet horen te zijn, doordat ze zijn:</a:t>
            </a:r>
            <a:endParaRPr lang="nl-NL" altLang="nl-NL" sz="1800" dirty="0">
              <a:solidFill>
                <a:schemeClr val="tx1">
                  <a:lumMod val="65000"/>
                  <a:lumOff val="35000"/>
                </a:schemeClr>
              </a:solidFill>
              <a:latin typeface="Verdana" pitchFamily="34" charset="0"/>
              <a:ea typeface="Verdana"/>
              <a:cs typeface="Verdana" pitchFamily="34" charset="0"/>
            </a:endParaRPr>
          </a:p>
          <a:p>
            <a:pPr marL="893445" lvl="3">
              <a:buFont typeface="Wingdings" panose="05000000000000000000" pitchFamily="2" charset="2"/>
              <a:buChar char="§"/>
            </a:pPr>
            <a:r>
              <a:rPr lang="nl-NL" sz="1600" dirty="0">
                <a:solidFill>
                  <a:schemeClr val="tx1">
                    <a:lumMod val="75000"/>
                    <a:lumOff val="25000"/>
                  </a:schemeClr>
                </a:solidFill>
              </a:rPr>
              <a:t>vernietigd of verloren gegaan </a:t>
            </a:r>
            <a:endParaRPr lang="nl-NL" sz="1600" dirty="0">
              <a:solidFill>
                <a:schemeClr val="tx1">
                  <a:lumMod val="75000"/>
                  <a:lumOff val="25000"/>
                </a:schemeClr>
              </a:solidFill>
              <a:ea typeface="Verdana"/>
            </a:endParaRPr>
          </a:p>
          <a:p>
            <a:pPr marL="893445" lvl="3">
              <a:buFont typeface="Wingdings" panose="05000000000000000000" pitchFamily="2" charset="2"/>
              <a:buChar char="§"/>
            </a:pPr>
            <a:r>
              <a:rPr lang="nl-NL" sz="1600" dirty="0">
                <a:solidFill>
                  <a:schemeClr val="tx1">
                    <a:lumMod val="75000"/>
                    <a:lumOff val="25000"/>
                  </a:schemeClr>
                </a:solidFill>
              </a:rPr>
              <a:t>gewijzigd </a:t>
            </a:r>
            <a:endParaRPr lang="nl-NL" sz="1600" dirty="0">
              <a:solidFill>
                <a:schemeClr val="tx1">
                  <a:lumMod val="75000"/>
                  <a:lumOff val="25000"/>
                </a:schemeClr>
              </a:solidFill>
              <a:ea typeface="Verdana"/>
            </a:endParaRPr>
          </a:p>
          <a:p>
            <a:pPr marL="893445" lvl="3">
              <a:buFont typeface="Wingdings" panose="05000000000000000000" pitchFamily="2" charset="2"/>
              <a:buChar char="§"/>
            </a:pPr>
            <a:r>
              <a:rPr lang="nl-NL" sz="1600" dirty="0">
                <a:solidFill>
                  <a:schemeClr val="tx1">
                    <a:lumMod val="75000"/>
                    <a:lumOff val="25000"/>
                  </a:schemeClr>
                </a:solidFill>
              </a:rPr>
              <a:t>verstrekt</a:t>
            </a:r>
            <a:endParaRPr lang="nl-NL" sz="1600" dirty="0">
              <a:solidFill>
                <a:schemeClr val="tx1">
                  <a:lumMod val="75000"/>
                  <a:lumOff val="25000"/>
                </a:schemeClr>
              </a:solidFill>
              <a:ea typeface="Verdana"/>
            </a:endParaRPr>
          </a:p>
          <a:p>
            <a:pPr marL="893445" lvl="3">
              <a:buFont typeface="Wingdings" panose="05000000000000000000" pitchFamily="2" charset="2"/>
              <a:buChar char="§"/>
            </a:pPr>
            <a:r>
              <a:rPr lang="nl-NL" sz="1600">
                <a:solidFill>
                  <a:schemeClr val="tx1">
                    <a:lumMod val="75000"/>
                    <a:lumOff val="25000"/>
                  </a:schemeClr>
                </a:solidFill>
              </a:rPr>
              <a:t>toegankelijk zijn gemaakt</a:t>
            </a:r>
            <a:endParaRPr lang="nl-NL" sz="1600">
              <a:solidFill>
                <a:schemeClr val="tx1">
                  <a:lumMod val="75000"/>
                  <a:lumOff val="25000"/>
                </a:schemeClr>
              </a:solidFill>
              <a:ea typeface="Verdana"/>
            </a:endParaRPr>
          </a:p>
        </p:txBody>
      </p:sp>
    </p:spTree>
    <p:extLst>
      <p:ext uri="{BB962C8B-B14F-4D97-AF65-F5344CB8AC3E}">
        <p14:creationId xmlns:p14="http://schemas.microsoft.com/office/powerpoint/2010/main" val="2056585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t>Bijvoorbeeld</a:t>
            </a:r>
            <a:endParaRPr lang="nl-NL" sz="2400" dirty="0">
              <a:ea typeface="Verdana"/>
            </a:endParaRPr>
          </a:p>
        </p:txBody>
      </p:sp>
      <p:sp>
        <p:nvSpPr>
          <p:cNvPr id="6" name="Tijdelijke aanduiding voor dianummer 2"/>
          <p:cNvSpPr>
            <a:spLocks noGrp="1"/>
          </p:cNvSpPr>
          <p:nvPr>
            <p:ph type="sldNum" sz="quarter" idx="10"/>
          </p:nvPr>
        </p:nvSpPr>
        <p:spPr/>
        <p:txBody>
          <a:bodyPr/>
          <a:lstStyle/>
          <a:p>
            <a:fld id="{C0FB9134-4225-E649-A461-E0A197BF2E60}" type="slidenum">
              <a:rPr lang="en-US" smtClean="0"/>
              <a:pPr/>
              <a:t>31</a:t>
            </a:fld>
            <a:endParaRPr lang="en-US"/>
          </a:p>
        </p:txBody>
      </p:sp>
      <p:sp>
        <p:nvSpPr>
          <p:cNvPr id="10" name="Tijdelijke aanduiding voor inhoud 2">
            <a:extLst>
              <a:ext uri="{FF2B5EF4-FFF2-40B4-BE49-F238E27FC236}">
                <a16:creationId xmlns:a16="http://schemas.microsoft.com/office/drawing/2014/main" id="{BCEB759F-0DE3-4C4A-9716-0839B5D6043E}"/>
              </a:ext>
            </a:extLst>
          </p:cNvPr>
          <p:cNvSpPr txBox="1">
            <a:spLocks/>
          </p:cNvSpPr>
          <p:nvPr/>
        </p:nvSpPr>
        <p:spPr>
          <a:xfrm>
            <a:off x="3233220" y="1608139"/>
            <a:ext cx="5638776" cy="4109252"/>
          </a:xfrm>
          <a:prstGeom prst="rect">
            <a:avLst/>
          </a:prstGeom>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lvl1pPr marL="0" indent="0" algn="l" defTabSz="457200" rtl="0" eaLnBrk="1" latinLnBrk="0" hangingPunct="1">
              <a:spcBef>
                <a:spcPct val="20000"/>
              </a:spcBef>
              <a:buFont typeface="Arial"/>
              <a:buNone/>
              <a:defRPr sz="2000" kern="1200">
                <a:solidFill>
                  <a:schemeClr val="tx1"/>
                </a:solidFill>
                <a:latin typeface="Verdana"/>
                <a:ea typeface="+mn-ea"/>
                <a:cs typeface="Verdana"/>
              </a:defRPr>
            </a:lvl1pPr>
            <a:lvl2pPr marL="800100" indent="-342900" algn="l" defTabSz="457200" rtl="0" eaLnBrk="1" latinLnBrk="0" hangingPunct="1">
              <a:spcBef>
                <a:spcPct val="20000"/>
              </a:spcBef>
              <a:buClr>
                <a:schemeClr val="accent1"/>
              </a:buClr>
              <a:buFont typeface="Wingdings" panose="05000000000000000000" pitchFamily="2" charset="2"/>
              <a:buChar char="§"/>
              <a:defRPr lang="nl-NL" sz="2000" kern="1200">
                <a:solidFill>
                  <a:schemeClr val="tx1"/>
                </a:solidFill>
                <a:latin typeface="Verdana"/>
                <a:ea typeface="+mn-ea"/>
                <a:cs typeface="Verdana"/>
              </a:defRPr>
            </a:lvl2pPr>
            <a:lvl3pPr marL="1074738" indent="-269875" algn="l" defTabSz="457200" rtl="0" eaLnBrk="1" latinLnBrk="0" hangingPunct="1">
              <a:spcBef>
                <a:spcPct val="20000"/>
              </a:spcBef>
              <a:buFont typeface="Arial"/>
              <a:buChar char="•"/>
              <a:defRPr lang="nl-NL" sz="1700" kern="1200">
                <a:solidFill>
                  <a:schemeClr val="tx1"/>
                </a:solidFill>
                <a:latin typeface="Verdana"/>
                <a:ea typeface="+mn-ea"/>
                <a:cs typeface="Verdana"/>
              </a:defRPr>
            </a:lvl3pPr>
            <a:lvl4pPr marL="1346200" indent="-228600" algn="l" defTabSz="457200" rtl="0" eaLnBrk="1" latinLnBrk="0" hangingPunct="1">
              <a:spcBef>
                <a:spcPct val="20000"/>
              </a:spcBef>
              <a:buFont typeface="Arial"/>
              <a:buChar char="–"/>
              <a:defRPr lang="nl-NL" sz="1500" kern="1200">
                <a:solidFill>
                  <a:schemeClr val="tx1"/>
                </a:solidFill>
                <a:latin typeface="Verdana"/>
                <a:ea typeface="+mn-ea"/>
                <a:cs typeface="Verdana"/>
              </a:defRPr>
            </a:lvl4pPr>
            <a:lvl5pPr marL="1617663" indent="-228600" algn="l" defTabSz="296863" rtl="0" eaLnBrk="1" latinLnBrk="0" hangingPunct="1">
              <a:spcBef>
                <a:spcPct val="20000"/>
              </a:spcBef>
              <a:buFont typeface="Arial"/>
              <a:buChar char="»"/>
              <a:defRPr lang="nl-NL" sz="1000" u="none" kern="1200">
                <a:solidFill>
                  <a:schemeClr val="bg1">
                    <a:lumMod val="50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0" indent="-285750">
              <a:spcBef>
                <a:spcPts val="1200"/>
              </a:spcBef>
              <a:buFont typeface="Arial" panose="020B0604020202020204" pitchFamily="34" charset="0"/>
              <a:buChar char="•"/>
            </a:pPr>
            <a:r>
              <a:rPr lang="nl-NL" sz="1600" dirty="0">
                <a:solidFill>
                  <a:schemeClr val="tx1">
                    <a:lumMod val="65000"/>
                    <a:lumOff val="35000"/>
                  </a:schemeClr>
                </a:solidFill>
              </a:rPr>
              <a:t>diefstal van een laptop met daarop persoonsgegevens</a:t>
            </a:r>
          </a:p>
          <a:p>
            <a:pPr marL="285750" lvl="0" indent="-285750">
              <a:spcBef>
                <a:spcPts val="1200"/>
              </a:spcBef>
              <a:buFont typeface="Arial" panose="020B0604020202020204" pitchFamily="34" charset="0"/>
              <a:buChar char="•"/>
            </a:pPr>
            <a:r>
              <a:rPr lang="nl-NL" sz="1600" dirty="0">
                <a:solidFill>
                  <a:schemeClr val="tx1">
                    <a:lumMod val="65000"/>
                    <a:lumOff val="35000"/>
                  </a:schemeClr>
                </a:solidFill>
              </a:rPr>
              <a:t>verlies van een usb-stick met persoonsgegevens </a:t>
            </a:r>
          </a:p>
          <a:p>
            <a:pPr marL="285750" lvl="0" indent="-285750">
              <a:spcBef>
                <a:spcPts val="1200"/>
              </a:spcBef>
              <a:buFont typeface="Arial" panose="020B0604020202020204" pitchFamily="34" charset="0"/>
              <a:buChar char="•"/>
            </a:pPr>
            <a:r>
              <a:rPr lang="nl-NL" sz="1600" dirty="0">
                <a:solidFill>
                  <a:schemeClr val="tx1">
                    <a:lumMod val="65000"/>
                    <a:lumOff val="35000"/>
                  </a:schemeClr>
                </a:solidFill>
              </a:rPr>
              <a:t>een hack waarbij persoonsgegevens zijn buitgemaakt</a:t>
            </a:r>
          </a:p>
          <a:p>
            <a:pPr marL="285750" lvl="0" indent="-285750">
              <a:spcBef>
                <a:spcPts val="1200"/>
              </a:spcBef>
              <a:buFont typeface="Arial" panose="020B0604020202020204" pitchFamily="34" charset="0"/>
              <a:buChar char="•"/>
            </a:pPr>
            <a:r>
              <a:rPr lang="nl-NL" sz="1600" dirty="0">
                <a:solidFill>
                  <a:schemeClr val="tx1">
                    <a:lumMod val="65000"/>
                    <a:lumOff val="35000"/>
                  </a:schemeClr>
                </a:solidFill>
              </a:rPr>
              <a:t>het per ongeluk verzenden van persoonsgegevens naar een verkeerd mailadres. </a:t>
            </a:r>
          </a:p>
          <a:p>
            <a:pPr marL="285750" lvl="0" indent="-285750">
              <a:spcBef>
                <a:spcPts val="1200"/>
              </a:spcBef>
              <a:buFont typeface="Arial" panose="020B0604020202020204" pitchFamily="34" charset="0"/>
              <a:buChar char="•"/>
            </a:pPr>
            <a:r>
              <a:rPr lang="nl-NL" sz="1600" dirty="0">
                <a:solidFill>
                  <a:schemeClr val="tx1">
                    <a:lumMod val="65000"/>
                    <a:lumOff val="35000"/>
                  </a:schemeClr>
                </a:solidFill>
              </a:rPr>
              <a:t>Mailadressen bij </a:t>
            </a:r>
            <a:r>
              <a:rPr lang="nl-NL" sz="1600" dirty="0" err="1">
                <a:solidFill>
                  <a:schemeClr val="tx1">
                    <a:lumMod val="65000"/>
                    <a:lumOff val="35000"/>
                  </a:schemeClr>
                </a:solidFill>
              </a:rPr>
              <a:t>mailings</a:t>
            </a:r>
            <a:r>
              <a:rPr lang="nl-NL" sz="1600" dirty="0">
                <a:solidFill>
                  <a:schemeClr val="tx1">
                    <a:lumMod val="65000"/>
                    <a:lumOff val="35000"/>
                  </a:schemeClr>
                </a:solidFill>
              </a:rPr>
              <a:t> in de CC in plaats van de BCC plaatsen </a:t>
            </a:r>
          </a:p>
        </p:txBody>
      </p:sp>
      <p:sp>
        <p:nvSpPr>
          <p:cNvPr id="4" name="AutoShape 2" descr="Afbeeldingsresultaat voor laptop diefstal">
            <a:extLst>
              <a:ext uri="{FF2B5EF4-FFF2-40B4-BE49-F238E27FC236}">
                <a16:creationId xmlns:a16="http://schemas.microsoft.com/office/drawing/2014/main" id="{A9CDB62C-6E3A-4C79-A641-3C851DA7381D}"/>
              </a:ext>
            </a:extLst>
          </p:cNvPr>
          <p:cNvSpPr>
            <a:spLocks noChangeAspect="1" noChangeArrowheads="1"/>
          </p:cNvSpPr>
          <p:nvPr/>
        </p:nvSpPr>
        <p:spPr bwMode="auto">
          <a:xfrm>
            <a:off x="2981325" y="1047750"/>
            <a:ext cx="318135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a:extLst>
              <a:ext uri="{FF2B5EF4-FFF2-40B4-BE49-F238E27FC236}">
                <a16:creationId xmlns:a16="http://schemas.microsoft.com/office/drawing/2014/main" id="{D43BDEC7-4DAA-4584-9E27-AE8BA13989F7}"/>
              </a:ext>
            </a:extLst>
          </p:cNvPr>
          <p:cNvPicPr>
            <a:picLocks noChangeAspect="1"/>
          </p:cNvPicPr>
          <p:nvPr/>
        </p:nvPicPr>
        <p:blipFill>
          <a:blip r:embed="rId3"/>
          <a:stretch>
            <a:fillRect/>
          </a:stretch>
        </p:blipFill>
        <p:spPr>
          <a:xfrm>
            <a:off x="-19824" y="1558532"/>
            <a:ext cx="3253044" cy="2171053"/>
          </a:xfrm>
          <a:prstGeom prst="rect">
            <a:avLst/>
          </a:prstGeom>
        </p:spPr>
      </p:pic>
      <p:sp>
        <p:nvSpPr>
          <p:cNvPr id="9" name="AutoShape 6" descr="Afbeeldingsresultaat voor usb stick op straat">
            <a:extLst>
              <a:ext uri="{FF2B5EF4-FFF2-40B4-BE49-F238E27FC236}">
                <a16:creationId xmlns:a16="http://schemas.microsoft.com/office/drawing/2014/main" id="{A772FCF1-C13D-4EA7-82F8-AE1349F6027E}"/>
              </a:ext>
            </a:extLst>
          </p:cNvPr>
          <p:cNvSpPr>
            <a:spLocks noChangeAspect="1" noChangeArrowheads="1"/>
          </p:cNvSpPr>
          <p:nvPr/>
        </p:nvSpPr>
        <p:spPr bwMode="auto">
          <a:xfrm>
            <a:off x="914400" y="990600"/>
            <a:ext cx="7315200" cy="4876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1" name="Afbeelding 10">
            <a:extLst>
              <a:ext uri="{FF2B5EF4-FFF2-40B4-BE49-F238E27FC236}">
                <a16:creationId xmlns:a16="http://schemas.microsoft.com/office/drawing/2014/main" id="{29550D4A-CAAB-408C-BA2F-0D34B1B87F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669" y="3722026"/>
            <a:ext cx="2993047" cy="1995365"/>
          </a:xfrm>
          <a:prstGeom prst="rect">
            <a:avLst/>
          </a:prstGeom>
        </p:spPr>
      </p:pic>
    </p:spTree>
    <p:extLst>
      <p:ext uri="{BB962C8B-B14F-4D97-AF65-F5344CB8AC3E}">
        <p14:creationId xmlns:p14="http://schemas.microsoft.com/office/powerpoint/2010/main" val="3688729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4E2DE87-2650-4970-8A39-41FF82E28126}"/>
              </a:ext>
            </a:extLst>
          </p:cNvPr>
          <p:cNvPicPr/>
          <p:nvPr/>
        </p:nvPicPr>
        <p:blipFill>
          <a:blip r:embed="rId3" cstate="screen">
            <a:extLst>
              <a:ext uri="{28A0092B-C50C-407E-A947-70E740481C1C}">
                <a14:useLocalDpi xmlns:a14="http://schemas.microsoft.com/office/drawing/2010/main"/>
              </a:ext>
            </a:extLst>
          </a:blip>
          <a:stretch>
            <a:fillRect/>
          </a:stretch>
        </p:blipFill>
        <p:spPr>
          <a:xfrm>
            <a:off x="0" y="868101"/>
            <a:ext cx="3556001" cy="5068092"/>
          </a:xfrm>
          <a:prstGeom prst="rect">
            <a:avLst/>
          </a:prstGeom>
          <a:ln>
            <a:noFill/>
          </a:ln>
        </p:spPr>
      </p:pic>
      <p:sp>
        <p:nvSpPr>
          <p:cNvPr id="8" name="Tijdelijke aanduiding voor afbeelding 7"/>
          <p:cNvSpPr>
            <a:spLocks noGrp="1"/>
          </p:cNvSpPr>
          <p:nvPr>
            <p:ph type="pic" sz="quarter" idx="15"/>
          </p:nvPr>
        </p:nvSpPr>
        <p:spPr>
          <a:ln>
            <a:solidFill>
              <a:schemeClr val="bg1">
                <a:lumMod val="75000"/>
              </a:schemeClr>
            </a:solidFill>
          </a:ln>
        </p:spPr>
      </p:sp>
      <p:sp>
        <p:nvSpPr>
          <p:cNvPr id="2" name="Titel 1"/>
          <p:cNvSpPr>
            <a:spLocks noGrp="1"/>
          </p:cNvSpPr>
          <p:nvPr>
            <p:ph type="title"/>
          </p:nvPr>
        </p:nvSpPr>
        <p:spPr/>
        <p:txBody>
          <a:bodyPr>
            <a:normAutofit/>
          </a:bodyPr>
          <a:lstStyle/>
          <a:p>
            <a:r>
              <a:rPr lang="nl-NL" sz="2400" dirty="0"/>
              <a:t>Procedure Meldplicht </a:t>
            </a:r>
            <a:r>
              <a:rPr lang="nl-NL" sz="2400" dirty="0" err="1"/>
              <a:t>Datalek</a:t>
            </a:r>
            <a:r>
              <a:rPr lang="nl-NL" sz="2400" dirty="0"/>
              <a:t> </a:t>
            </a:r>
            <a:endParaRPr lang="nl-NL" sz="2800" dirty="0"/>
          </a:p>
        </p:txBody>
      </p:sp>
      <p:sp>
        <p:nvSpPr>
          <p:cNvPr id="6" name="Tijdelijke aanduiding voor dianummer 2"/>
          <p:cNvSpPr>
            <a:spLocks noGrp="1"/>
          </p:cNvSpPr>
          <p:nvPr>
            <p:ph type="sldNum" sz="quarter" idx="4"/>
          </p:nvPr>
        </p:nvSpPr>
        <p:spPr/>
        <p:txBody>
          <a:bodyPr/>
          <a:lstStyle/>
          <a:p>
            <a:fld id="{C0FB9134-4225-E649-A461-E0A197BF2E60}" type="slidenum">
              <a:rPr lang="en-US" smtClean="0"/>
              <a:pPr/>
              <a:t>32</a:t>
            </a:fld>
            <a:endParaRPr lang="en-US"/>
          </a:p>
        </p:txBody>
      </p:sp>
      <p:sp>
        <p:nvSpPr>
          <p:cNvPr id="10" name="Tijdelijke aanduiding voor inhoud 2">
            <a:extLst>
              <a:ext uri="{FF2B5EF4-FFF2-40B4-BE49-F238E27FC236}">
                <a16:creationId xmlns:a16="http://schemas.microsoft.com/office/drawing/2014/main" id="{BCEB759F-0DE3-4C4A-9716-0839B5D6043E}"/>
              </a:ext>
            </a:extLst>
          </p:cNvPr>
          <p:cNvSpPr txBox="1">
            <a:spLocks/>
          </p:cNvSpPr>
          <p:nvPr/>
        </p:nvSpPr>
        <p:spPr>
          <a:xfrm>
            <a:off x="3879273" y="2303363"/>
            <a:ext cx="5132990" cy="2708476"/>
          </a:xfrm>
          <a:prstGeom prst="rect">
            <a:avLst/>
          </a:prstGeom>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lvl1pPr marL="0" indent="0" algn="l" defTabSz="457200" rtl="0" eaLnBrk="1" latinLnBrk="0" hangingPunct="1">
              <a:spcBef>
                <a:spcPct val="20000"/>
              </a:spcBef>
              <a:buFont typeface="Arial"/>
              <a:buNone/>
              <a:defRPr sz="2000" kern="1200">
                <a:solidFill>
                  <a:schemeClr val="tx1"/>
                </a:solidFill>
                <a:latin typeface="Verdana"/>
                <a:ea typeface="+mn-ea"/>
                <a:cs typeface="Verdana"/>
              </a:defRPr>
            </a:lvl1pPr>
            <a:lvl2pPr marL="800100" indent="-342900" algn="l" defTabSz="457200" rtl="0" eaLnBrk="1" latinLnBrk="0" hangingPunct="1">
              <a:spcBef>
                <a:spcPct val="20000"/>
              </a:spcBef>
              <a:buClr>
                <a:schemeClr val="accent1"/>
              </a:buClr>
              <a:buFont typeface="Wingdings" panose="05000000000000000000" pitchFamily="2" charset="2"/>
              <a:buChar char="§"/>
              <a:defRPr lang="nl-NL" sz="2000" kern="1200">
                <a:solidFill>
                  <a:schemeClr val="tx1"/>
                </a:solidFill>
                <a:latin typeface="Verdana"/>
                <a:ea typeface="+mn-ea"/>
                <a:cs typeface="Verdana"/>
              </a:defRPr>
            </a:lvl2pPr>
            <a:lvl3pPr marL="1074738" indent="-269875" algn="l" defTabSz="457200" rtl="0" eaLnBrk="1" latinLnBrk="0" hangingPunct="1">
              <a:spcBef>
                <a:spcPct val="20000"/>
              </a:spcBef>
              <a:buFont typeface="Arial"/>
              <a:buChar char="•"/>
              <a:defRPr lang="nl-NL" sz="1700" kern="1200">
                <a:solidFill>
                  <a:schemeClr val="tx1"/>
                </a:solidFill>
                <a:latin typeface="Verdana"/>
                <a:ea typeface="+mn-ea"/>
                <a:cs typeface="Verdana"/>
              </a:defRPr>
            </a:lvl3pPr>
            <a:lvl4pPr marL="1346200" indent="-228600" algn="l" defTabSz="457200" rtl="0" eaLnBrk="1" latinLnBrk="0" hangingPunct="1">
              <a:spcBef>
                <a:spcPct val="20000"/>
              </a:spcBef>
              <a:buFont typeface="Arial"/>
              <a:buChar char="–"/>
              <a:defRPr lang="nl-NL" sz="1500" kern="1200">
                <a:solidFill>
                  <a:schemeClr val="tx1"/>
                </a:solidFill>
                <a:latin typeface="Verdana"/>
                <a:ea typeface="+mn-ea"/>
                <a:cs typeface="Verdana"/>
              </a:defRPr>
            </a:lvl4pPr>
            <a:lvl5pPr marL="1617663" indent="-228600" algn="l" defTabSz="296863" rtl="0" eaLnBrk="1" latinLnBrk="0" hangingPunct="1">
              <a:spcBef>
                <a:spcPct val="20000"/>
              </a:spcBef>
              <a:buFont typeface="Arial"/>
              <a:buChar char="»"/>
              <a:defRPr lang="nl-NL" sz="1000" u="none" kern="1200">
                <a:solidFill>
                  <a:schemeClr val="bg1">
                    <a:lumMod val="50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r>
              <a:rPr lang="nl-NL" sz="1600" dirty="0">
                <a:solidFill>
                  <a:srgbClr val="FF0000"/>
                </a:solidFill>
              </a:rPr>
              <a:t>Vermeld hier wat er</a:t>
            </a:r>
            <a:r>
              <a:rPr lang="nl-NL" sz="1600" dirty="0">
                <a:solidFill>
                  <a:srgbClr val="FF0000"/>
                </a:solidFill>
                <a:ea typeface="Verdana"/>
              </a:rPr>
              <a:t> moet gebeuren bij een </a:t>
            </a:r>
            <a:r>
              <a:rPr lang="nl-NL" sz="1600" dirty="0" err="1">
                <a:solidFill>
                  <a:srgbClr val="FF0000"/>
                </a:solidFill>
                <a:ea typeface="Verdana"/>
              </a:rPr>
              <a:t>datalek</a:t>
            </a:r>
            <a:r>
              <a:rPr lang="nl-NL" sz="1600" dirty="0">
                <a:solidFill>
                  <a:srgbClr val="FF0000"/>
                </a:solidFill>
                <a:ea typeface="Verdana"/>
              </a:rPr>
              <a:t>. Gebruik hiervoor de </a:t>
            </a:r>
            <a:r>
              <a:rPr lang="nl-NL" sz="1600" dirty="0" err="1">
                <a:solidFill>
                  <a:srgbClr val="FF0000"/>
                </a:solidFill>
                <a:ea typeface="Verdana"/>
              </a:rPr>
              <a:t>datalek</a:t>
            </a:r>
            <a:r>
              <a:rPr lang="nl-NL" sz="1600" dirty="0">
                <a:solidFill>
                  <a:srgbClr val="FF0000"/>
                </a:solidFill>
                <a:ea typeface="Verdana"/>
              </a:rPr>
              <a:t> procedure van </a:t>
            </a:r>
            <a:r>
              <a:rPr lang="nl-NL" sz="1600" dirty="0">
                <a:solidFill>
                  <a:srgbClr val="FF0000"/>
                </a:solidFill>
                <a:ea typeface="Verdana"/>
                <a:hlinkClick r:id="rId4"/>
              </a:rPr>
              <a:t>https://www.adfiz.nl/dossiers/privacy/datalek/</a:t>
            </a:r>
            <a:r>
              <a:rPr lang="nl-NL" sz="1600" dirty="0">
                <a:solidFill>
                  <a:srgbClr val="FF0000"/>
                </a:solidFill>
                <a:ea typeface="Verdana"/>
              </a:rPr>
              <a:t> </a:t>
            </a:r>
            <a:endParaRPr lang="nl-NL" sz="1600">
              <a:solidFill>
                <a:srgbClr val="595959"/>
              </a:solidFill>
              <a:ea typeface="Verdana"/>
            </a:endParaRPr>
          </a:p>
        </p:txBody>
      </p:sp>
    </p:spTree>
    <p:extLst>
      <p:ext uri="{BB962C8B-B14F-4D97-AF65-F5344CB8AC3E}">
        <p14:creationId xmlns:p14="http://schemas.microsoft.com/office/powerpoint/2010/main" val="1786091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601034-698A-44A6-9237-5ADF658C526F}"/>
              </a:ext>
            </a:extLst>
          </p:cNvPr>
          <p:cNvSpPr>
            <a:spLocks noGrp="1"/>
          </p:cNvSpPr>
          <p:nvPr>
            <p:ph type="title"/>
          </p:nvPr>
        </p:nvSpPr>
        <p:spPr/>
        <p:txBody>
          <a:bodyPr>
            <a:normAutofit/>
          </a:bodyPr>
          <a:lstStyle/>
          <a:p>
            <a:r>
              <a:rPr lang="nl-NL" sz="2400" dirty="0"/>
              <a:t>En hoe nu verder?</a:t>
            </a:r>
          </a:p>
        </p:txBody>
      </p:sp>
      <p:sp>
        <p:nvSpPr>
          <p:cNvPr id="3" name="Tijdelijke aanduiding voor dianummer 2">
            <a:extLst>
              <a:ext uri="{FF2B5EF4-FFF2-40B4-BE49-F238E27FC236}">
                <a16:creationId xmlns:a16="http://schemas.microsoft.com/office/drawing/2014/main" id="{7B2BF7AF-6D5D-4CAC-AE3C-F788B97DADF7}"/>
              </a:ext>
            </a:extLst>
          </p:cNvPr>
          <p:cNvSpPr>
            <a:spLocks noGrp="1"/>
          </p:cNvSpPr>
          <p:nvPr>
            <p:ph type="sldNum" sz="quarter" idx="10"/>
          </p:nvPr>
        </p:nvSpPr>
        <p:spPr/>
        <p:txBody>
          <a:bodyPr/>
          <a:lstStyle/>
          <a:p>
            <a:fld id="{A930CB3E-92F3-4E5E-A374-04C2D2D46540}" type="slidenum">
              <a:rPr lang="nl-NL" altLang="nl-NL" smtClean="0"/>
              <a:pPr/>
              <a:t>33</a:t>
            </a:fld>
            <a:endParaRPr lang="nl-NL" altLang="nl-NL"/>
          </a:p>
        </p:txBody>
      </p:sp>
      <p:sp>
        <p:nvSpPr>
          <p:cNvPr id="4" name="Tekstvak 3">
            <a:extLst>
              <a:ext uri="{FF2B5EF4-FFF2-40B4-BE49-F238E27FC236}">
                <a16:creationId xmlns:a16="http://schemas.microsoft.com/office/drawing/2014/main" id="{FC120387-B71A-495C-84D8-7ABED2B70681}"/>
              </a:ext>
            </a:extLst>
          </p:cNvPr>
          <p:cNvSpPr txBox="1"/>
          <p:nvPr/>
        </p:nvSpPr>
        <p:spPr>
          <a:xfrm>
            <a:off x="457200" y="1806898"/>
            <a:ext cx="6186668" cy="4119340"/>
          </a:xfrm>
          <a:prstGeom prst="rect">
            <a:avLst/>
          </a:prstGeom>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lvl1pPr marL="531813" indent="-342900">
              <a:spcBef>
                <a:spcPts val="0"/>
              </a:spcBef>
              <a:spcAft>
                <a:spcPts val="600"/>
              </a:spcAft>
              <a:buClr>
                <a:srgbClr val="44A436"/>
              </a:buClr>
              <a:buFont typeface="+mj-lt"/>
              <a:buAutoNum type="arabicPeriod"/>
              <a:defRPr>
                <a:solidFill>
                  <a:schemeClr val="tx1">
                    <a:lumMod val="65000"/>
                    <a:lumOff val="35000"/>
                  </a:schemeClr>
                </a:solidFill>
                <a:latin typeface="Verdana" pitchFamily="34" charset="0"/>
                <a:cs typeface="Verdana" pitchFamily="34" charset="0"/>
              </a:defRPr>
            </a:lvl1pPr>
            <a:lvl2pPr indent="0">
              <a:spcBef>
                <a:spcPct val="20000"/>
              </a:spcBef>
              <a:buFont typeface="Arial"/>
              <a:buNone/>
              <a:defRPr lang="nl-NL" sz="2000" dirty="0" smtClean="0">
                <a:latin typeface="Verdana"/>
                <a:cs typeface="Verdana"/>
              </a:defRPr>
            </a:lvl2pPr>
            <a:lvl3pPr marL="812800" lvl="2" indent="-285750">
              <a:spcBef>
                <a:spcPct val="20000"/>
              </a:spcBef>
              <a:buFont typeface="Arial"/>
              <a:buChar char="•"/>
              <a:defRPr lang="nl-NL" sz="1600" dirty="0" smtClean="0">
                <a:solidFill>
                  <a:schemeClr val="tx2"/>
                </a:solidFill>
                <a:latin typeface="Verdana"/>
                <a:cs typeface="Verdana"/>
              </a:defRPr>
            </a:lvl3pPr>
            <a:lvl4pPr marL="1403350" indent="-285750">
              <a:spcBef>
                <a:spcPct val="20000"/>
              </a:spcBef>
              <a:buFont typeface="Arial"/>
              <a:buChar char="–"/>
              <a:defRPr lang="nl-NL" sz="1500" dirty="0" smtClean="0">
                <a:latin typeface="Verdana"/>
                <a:cs typeface="Verdana"/>
              </a:defRPr>
            </a:lvl4pPr>
            <a:lvl5pPr marL="2057400" indent="-228600">
              <a:spcBef>
                <a:spcPct val="20000"/>
              </a:spcBef>
              <a:buFont typeface="Arial"/>
              <a:buChar char="»"/>
              <a:defRPr lang="nl-NL" sz="1000" u="none" dirty="0">
                <a:solidFill>
                  <a:schemeClr val="bg1">
                    <a:lumMod val="50000"/>
                  </a:schemeClr>
                </a:solidFill>
                <a:latin typeface="Verdana"/>
                <a:cs typeface="Verdana"/>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531495"/>
            <a:r>
              <a:rPr lang="nl-NL" dirty="0"/>
              <a:t>Vanaf 25 mei gaan de nieuwe processen lopen</a:t>
            </a:r>
            <a:endParaRPr lang="nl-NL"/>
          </a:p>
          <a:p>
            <a:pPr lvl="1"/>
            <a:r>
              <a:rPr lang="nl-NL" sz="1800">
                <a:solidFill>
                  <a:srgbClr val="FF0000"/>
                </a:solidFill>
              </a:rPr>
              <a:t>Geef hier </a:t>
            </a:r>
            <a:r>
              <a:rPr lang="nl-NL" sz="1800">
                <a:solidFill>
                  <a:srgbClr val="FF0000"/>
                </a:solidFill>
                <a:ea typeface="Verdana"/>
              </a:rPr>
              <a:t>aan wat er de komende tijd gaat gebeuren/ waar medewerkers rekening mee moeten houden/ etc.</a:t>
            </a:r>
          </a:p>
        </p:txBody>
      </p:sp>
    </p:spTree>
    <p:extLst>
      <p:ext uri="{BB962C8B-B14F-4D97-AF65-F5344CB8AC3E}">
        <p14:creationId xmlns:p14="http://schemas.microsoft.com/office/powerpoint/2010/main" val="558638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4FAD2-C861-4243-8C1D-B7D032B0E5C2}"/>
              </a:ext>
            </a:extLst>
          </p:cNvPr>
          <p:cNvSpPr>
            <a:spLocks noGrp="1"/>
          </p:cNvSpPr>
          <p:nvPr>
            <p:ph type="title"/>
          </p:nvPr>
        </p:nvSpPr>
        <p:spPr/>
        <p:txBody>
          <a:bodyPr>
            <a:normAutofit/>
          </a:bodyPr>
          <a:lstStyle/>
          <a:p>
            <a:r>
              <a:rPr lang="nl-NL" sz="2400" dirty="0"/>
              <a:t>Rondvraag</a:t>
            </a:r>
          </a:p>
        </p:txBody>
      </p:sp>
      <p:sp>
        <p:nvSpPr>
          <p:cNvPr id="3" name="Tijdelijke aanduiding voor dianummer 2">
            <a:extLst>
              <a:ext uri="{FF2B5EF4-FFF2-40B4-BE49-F238E27FC236}">
                <a16:creationId xmlns:a16="http://schemas.microsoft.com/office/drawing/2014/main" id="{AE58DE26-571D-4F63-8A87-42C66735C054}"/>
              </a:ext>
            </a:extLst>
          </p:cNvPr>
          <p:cNvSpPr>
            <a:spLocks noGrp="1"/>
          </p:cNvSpPr>
          <p:nvPr>
            <p:ph type="sldNum" sz="quarter" idx="10"/>
          </p:nvPr>
        </p:nvSpPr>
        <p:spPr/>
        <p:txBody>
          <a:bodyPr/>
          <a:lstStyle/>
          <a:p>
            <a:pPr>
              <a:defRPr/>
            </a:pPr>
            <a:fld id="{A930CB3E-92F3-4E5E-A374-04C2D2D46540}" type="slidenum">
              <a:rPr lang="nl-NL" altLang="nl-NL" smtClean="0"/>
              <a:pPr>
                <a:defRPr/>
              </a:pPr>
              <a:t>34</a:t>
            </a:fld>
            <a:endParaRPr lang="nl-NL" altLang="nl-NL"/>
          </a:p>
        </p:txBody>
      </p:sp>
      <p:sp>
        <p:nvSpPr>
          <p:cNvPr id="4" name="Tekstvak 3">
            <a:extLst>
              <a:ext uri="{FF2B5EF4-FFF2-40B4-BE49-F238E27FC236}">
                <a16:creationId xmlns:a16="http://schemas.microsoft.com/office/drawing/2014/main" id="{3FEAA9E5-CC3C-4277-B543-936D229FFD54}"/>
              </a:ext>
            </a:extLst>
          </p:cNvPr>
          <p:cNvSpPr txBox="1"/>
          <p:nvPr/>
        </p:nvSpPr>
        <p:spPr>
          <a:xfrm>
            <a:off x="457199" y="2103404"/>
            <a:ext cx="4242123" cy="2062103"/>
          </a:xfrm>
          <a:prstGeom prst="rect">
            <a:avLst/>
          </a:prstGeom>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lvl1pPr marL="531813" indent="-342900">
              <a:spcBef>
                <a:spcPts val="0"/>
              </a:spcBef>
              <a:spcAft>
                <a:spcPts val="600"/>
              </a:spcAft>
              <a:buClr>
                <a:srgbClr val="44A436"/>
              </a:buClr>
              <a:buFont typeface="+mj-lt"/>
              <a:buAutoNum type="arabicPeriod"/>
              <a:defRPr>
                <a:solidFill>
                  <a:schemeClr val="tx1">
                    <a:lumMod val="65000"/>
                    <a:lumOff val="35000"/>
                  </a:schemeClr>
                </a:solidFill>
                <a:latin typeface="Verdana" pitchFamily="34" charset="0"/>
                <a:cs typeface="Verdana" pitchFamily="34" charset="0"/>
              </a:defRPr>
            </a:lvl1pPr>
            <a:lvl2pPr indent="0">
              <a:spcBef>
                <a:spcPct val="20000"/>
              </a:spcBef>
              <a:buFont typeface="Arial"/>
              <a:buNone/>
              <a:defRPr lang="nl-NL" sz="2000" dirty="0" smtClean="0">
                <a:latin typeface="Verdana"/>
                <a:cs typeface="Verdana"/>
              </a:defRPr>
            </a:lvl2pPr>
            <a:lvl3pPr marL="812800" lvl="2" indent="-285750">
              <a:spcBef>
                <a:spcPct val="20000"/>
              </a:spcBef>
              <a:buFont typeface="Arial"/>
              <a:buChar char="•"/>
              <a:defRPr lang="nl-NL" sz="1600" dirty="0" smtClean="0">
                <a:solidFill>
                  <a:schemeClr val="tx2"/>
                </a:solidFill>
                <a:latin typeface="Verdana"/>
                <a:cs typeface="Verdana"/>
              </a:defRPr>
            </a:lvl3pPr>
            <a:lvl4pPr marL="1403350" indent="-285750">
              <a:spcBef>
                <a:spcPct val="20000"/>
              </a:spcBef>
              <a:buFont typeface="Arial"/>
              <a:buChar char="–"/>
              <a:defRPr lang="nl-NL" sz="1500" dirty="0" smtClean="0">
                <a:latin typeface="Verdana"/>
                <a:cs typeface="Verdana"/>
              </a:defRPr>
            </a:lvl4pPr>
            <a:lvl5pPr marL="2057400" indent="-228600">
              <a:spcBef>
                <a:spcPct val="20000"/>
              </a:spcBef>
              <a:buFont typeface="Arial"/>
              <a:buChar char="»"/>
              <a:defRPr lang="nl-NL" sz="1000" u="none" dirty="0">
                <a:solidFill>
                  <a:schemeClr val="bg1">
                    <a:lumMod val="50000"/>
                  </a:schemeClr>
                </a:solidFill>
                <a:latin typeface="Verdana"/>
                <a:cs typeface="Verdana"/>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188595" indent="0">
              <a:buNone/>
            </a:pPr>
            <a:r>
              <a:rPr lang="nl-NL" b="1" dirty="0">
                <a:solidFill>
                  <a:schemeClr val="accent1"/>
                </a:solidFill>
              </a:rPr>
              <a:t>Vragen over Privacy</a:t>
            </a:r>
            <a:endParaRPr lang="nl-NL" dirty="0"/>
          </a:p>
          <a:p>
            <a:pPr marL="188595" indent="0">
              <a:buNone/>
            </a:pPr>
            <a:endParaRPr lang="nl-NL" dirty="0">
              <a:solidFill>
                <a:srgbClr val="FF0000"/>
              </a:solidFill>
              <a:ea typeface="Verdana"/>
            </a:endParaRPr>
          </a:p>
          <a:p>
            <a:pPr marL="531495">
              <a:buNone/>
            </a:pPr>
            <a:r>
              <a:rPr lang="nl-NL" dirty="0">
                <a:solidFill>
                  <a:srgbClr val="FF0000"/>
                </a:solidFill>
              </a:rPr>
              <a:t>Naam</a:t>
            </a:r>
            <a:endParaRPr lang="nl-NL" dirty="0">
              <a:solidFill>
                <a:srgbClr val="FF0000"/>
              </a:solidFill>
              <a:ea typeface="Verdana"/>
            </a:endParaRPr>
          </a:p>
          <a:p>
            <a:pPr marL="531495">
              <a:buNone/>
            </a:pPr>
            <a:r>
              <a:rPr lang="nl-NL" dirty="0">
                <a:solidFill>
                  <a:srgbClr val="FF0000"/>
                </a:solidFill>
                <a:ea typeface="Verdana"/>
              </a:rPr>
              <a:t>Contactgegevens</a:t>
            </a:r>
          </a:p>
        </p:txBody>
      </p:sp>
    </p:spTree>
    <p:extLst>
      <p:ext uri="{BB962C8B-B14F-4D97-AF65-F5344CB8AC3E}">
        <p14:creationId xmlns:p14="http://schemas.microsoft.com/office/powerpoint/2010/main" val="236356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85633-3BA9-4CBD-9088-055029DE1E2B}"/>
              </a:ext>
            </a:extLst>
          </p:cNvPr>
          <p:cNvSpPr>
            <a:spLocks noGrp="1"/>
          </p:cNvSpPr>
          <p:nvPr>
            <p:ph type="title"/>
          </p:nvPr>
        </p:nvSpPr>
        <p:spPr/>
        <p:txBody>
          <a:bodyPr>
            <a:normAutofit/>
          </a:bodyPr>
          <a:lstStyle/>
          <a:p>
            <a:r>
              <a:rPr lang="nl-NL" sz="2400" dirty="0"/>
              <a:t>Borrel</a:t>
            </a:r>
            <a:endParaRPr lang="nl-NL" sz="2400" dirty="0">
              <a:ea typeface="Verdana"/>
            </a:endParaRPr>
          </a:p>
        </p:txBody>
      </p:sp>
      <p:sp>
        <p:nvSpPr>
          <p:cNvPr id="3" name="Tijdelijke aanduiding voor dianummer 2">
            <a:extLst>
              <a:ext uri="{FF2B5EF4-FFF2-40B4-BE49-F238E27FC236}">
                <a16:creationId xmlns:a16="http://schemas.microsoft.com/office/drawing/2014/main" id="{E6BE1084-9DCD-4FF5-862A-52F70412FB3A}"/>
              </a:ext>
            </a:extLst>
          </p:cNvPr>
          <p:cNvSpPr>
            <a:spLocks noGrp="1"/>
          </p:cNvSpPr>
          <p:nvPr>
            <p:ph type="sldNum" sz="quarter" idx="10"/>
          </p:nvPr>
        </p:nvSpPr>
        <p:spPr/>
        <p:txBody>
          <a:bodyPr/>
          <a:lstStyle/>
          <a:p>
            <a:pPr>
              <a:defRPr/>
            </a:pPr>
            <a:fld id="{A930CB3E-92F3-4E5E-A374-04C2D2D46540}" type="slidenum">
              <a:rPr lang="nl-NL" altLang="nl-NL" smtClean="0"/>
              <a:pPr>
                <a:defRPr/>
              </a:pPr>
              <a:t>35</a:t>
            </a:fld>
            <a:endParaRPr lang="nl-NL" altLang="nl-NL"/>
          </a:p>
        </p:txBody>
      </p:sp>
      <p:pic>
        <p:nvPicPr>
          <p:cNvPr id="5" name="Afbeelding 4">
            <a:extLst>
              <a:ext uri="{FF2B5EF4-FFF2-40B4-BE49-F238E27FC236}">
                <a16:creationId xmlns:a16="http://schemas.microsoft.com/office/drawing/2014/main" id="{C286EDC6-87EC-4EF9-820E-DAD0840DFAB2}"/>
              </a:ext>
            </a:extLst>
          </p:cNvPr>
          <p:cNvPicPr>
            <a:picLocks noChangeAspect="1"/>
          </p:cNvPicPr>
          <p:nvPr/>
        </p:nvPicPr>
        <p:blipFill>
          <a:blip r:embed="rId2">
            <a:duotone>
              <a:schemeClr val="accent5">
                <a:shade val="45000"/>
                <a:satMod val="135000"/>
              </a:schemeClr>
              <a:prstClr val="white"/>
            </a:duotone>
          </a:blip>
          <a:stretch>
            <a:fillRect/>
          </a:stretch>
        </p:blipFill>
        <p:spPr>
          <a:xfrm>
            <a:off x="0" y="1402214"/>
            <a:ext cx="9144000" cy="4582160"/>
          </a:xfrm>
          <a:prstGeom prst="rect">
            <a:avLst/>
          </a:prstGeom>
        </p:spPr>
      </p:pic>
    </p:spTree>
    <p:extLst>
      <p:ext uri="{BB962C8B-B14F-4D97-AF65-F5344CB8AC3E}">
        <p14:creationId xmlns:p14="http://schemas.microsoft.com/office/powerpoint/2010/main" val="1245194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t>Algemene verordening gegevensbescherming</a:t>
            </a:r>
          </a:p>
        </p:txBody>
      </p:sp>
      <p:sp>
        <p:nvSpPr>
          <p:cNvPr id="8" name="Slide Number Placeholder 5">
            <a:extLst>
              <a:ext uri="{FF2B5EF4-FFF2-40B4-BE49-F238E27FC236}">
                <a16:creationId xmlns:a16="http://schemas.microsoft.com/office/drawing/2014/main" id="{3EDB3A7A-720B-4AA0-9920-FC600174B44C}"/>
              </a:ext>
            </a:extLst>
          </p:cNvPr>
          <p:cNvSpPr>
            <a:spLocks noGrp="1"/>
          </p:cNvSpPr>
          <p:nvPr>
            <p:ph type="sldNum" sz="quarter" idx="10"/>
          </p:nvPr>
        </p:nvSpPr>
        <p:spPr/>
        <p:txBody>
          <a:bodyPr/>
          <a:lstStyle>
            <a:lvl1pPr>
              <a:defRPr/>
            </a:lvl1pPr>
          </a:lstStyle>
          <a:p>
            <a:fld id="{A930CB3E-92F3-4E5E-A374-04C2D2D46540}" type="slidenum">
              <a:rPr lang="nl-NL" altLang="nl-NL" smtClean="0"/>
              <a:pPr/>
              <a:t>4</a:t>
            </a:fld>
            <a:endParaRPr lang="nl-NL" altLang="nl-NL" dirty="0"/>
          </a:p>
        </p:txBody>
      </p:sp>
      <p:sp>
        <p:nvSpPr>
          <p:cNvPr id="9" name="Tijdelijke aanduiding voor inhoud 2"/>
          <p:cNvSpPr txBox="1">
            <a:spLocks/>
          </p:cNvSpPr>
          <p:nvPr/>
        </p:nvSpPr>
        <p:spPr>
          <a:xfrm>
            <a:off x="614119" y="1608139"/>
            <a:ext cx="5226612" cy="3898139"/>
          </a:xfrm>
          <a:prstGeom prst="rect">
            <a:avLst/>
          </a:prstGeom>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lvl1pPr marL="0" indent="0" algn="l" defTabSz="457200" rtl="0" eaLnBrk="1" latinLnBrk="0" hangingPunct="1">
              <a:spcBef>
                <a:spcPct val="20000"/>
              </a:spcBef>
              <a:buFont typeface="Arial"/>
              <a:buNone/>
              <a:defRPr sz="2000" kern="1200">
                <a:solidFill>
                  <a:schemeClr val="tx1"/>
                </a:solidFill>
                <a:latin typeface="Verdana"/>
                <a:ea typeface="+mn-ea"/>
                <a:cs typeface="Verdana"/>
              </a:defRPr>
            </a:lvl1pPr>
            <a:lvl2pPr marL="800100" indent="-342900" algn="l" defTabSz="457200" rtl="0" eaLnBrk="1" latinLnBrk="0" hangingPunct="1">
              <a:spcBef>
                <a:spcPct val="20000"/>
              </a:spcBef>
              <a:buClr>
                <a:schemeClr val="accent1"/>
              </a:buClr>
              <a:buFont typeface="Wingdings" panose="05000000000000000000" pitchFamily="2" charset="2"/>
              <a:buChar char="§"/>
              <a:defRPr lang="nl-NL" sz="2000" kern="1200">
                <a:solidFill>
                  <a:schemeClr val="tx1"/>
                </a:solidFill>
                <a:latin typeface="Verdana"/>
                <a:ea typeface="+mn-ea"/>
                <a:cs typeface="Verdana"/>
              </a:defRPr>
            </a:lvl2pPr>
            <a:lvl3pPr marL="1074738" indent="-269875" algn="l" defTabSz="457200" rtl="0" eaLnBrk="1" latinLnBrk="0" hangingPunct="1">
              <a:spcBef>
                <a:spcPct val="20000"/>
              </a:spcBef>
              <a:buFont typeface="Arial"/>
              <a:buChar char="•"/>
              <a:defRPr lang="nl-NL" sz="1700" kern="1200">
                <a:solidFill>
                  <a:schemeClr val="tx1"/>
                </a:solidFill>
                <a:latin typeface="Verdana"/>
                <a:ea typeface="+mn-ea"/>
                <a:cs typeface="Verdana"/>
              </a:defRPr>
            </a:lvl3pPr>
            <a:lvl4pPr marL="1346200" indent="-228600" algn="l" defTabSz="457200" rtl="0" eaLnBrk="1" latinLnBrk="0" hangingPunct="1">
              <a:spcBef>
                <a:spcPct val="20000"/>
              </a:spcBef>
              <a:buFont typeface="Arial"/>
              <a:buChar char="–"/>
              <a:defRPr lang="nl-NL" sz="1500" kern="1200">
                <a:solidFill>
                  <a:schemeClr val="tx1"/>
                </a:solidFill>
                <a:latin typeface="Verdana"/>
                <a:ea typeface="+mn-ea"/>
                <a:cs typeface="Verdana"/>
              </a:defRPr>
            </a:lvl4pPr>
            <a:lvl5pPr marL="1617663" indent="-228600" algn="l" defTabSz="296863" rtl="0" eaLnBrk="1" latinLnBrk="0" hangingPunct="1">
              <a:spcBef>
                <a:spcPct val="20000"/>
              </a:spcBef>
              <a:buFont typeface="Arial"/>
              <a:buChar char="»"/>
              <a:defRPr lang="nl-NL" sz="1000" u="none" kern="1200">
                <a:solidFill>
                  <a:schemeClr val="bg1">
                    <a:lumMod val="50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4500" indent="-285750">
              <a:lnSpc>
                <a:spcPct val="150000"/>
              </a:lnSpc>
              <a:spcAft>
                <a:spcPts val="1200"/>
              </a:spcAft>
              <a:buClr>
                <a:srgbClr val="44A436"/>
              </a:buClr>
              <a:buFont typeface="Arial" charset="0"/>
              <a:buChar char="•"/>
            </a:pPr>
            <a:r>
              <a:rPr lang="nl-NL" altLang="nl-NL" sz="1600" dirty="0">
                <a:solidFill>
                  <a:schemeClr val="tx1">
                    <a:lumMod val="65000"/>
                    <a:lumOff val="35000"/>
                  </a:schemeClr>
                </a:solidFill>
                <a:latin typeface="Verdana" pitchFamily="34" charset="0"/>
                <a:cs typeface="Verdana" pitchFamily="34" charset="0"/>
              </a:rPr>
              <a:t>Europese Verordening zodat alle lidstaten dezelfde regels hebben</a:t>
            </a:r>
          </a:p>
          <a:p>
            <a:pPr marL="444500" indent="-285750">
              <a:lnSpc>
                <a:spcPct val="150000"/>
              </a:lnSpc>
              <a:spcAft>
                <a:spcPts val="1200"/>
              </a:spcAft>
              <a:buClr>
                <a:srgbClr val="44A436"/>
              </a:buClr>
              <a:buFont typeface="Arial" charset="0"/>
              <a:buChar char="•"/>
            </a:pPr>
            <a:r>
              <a:rPr lang="nl-NL" altLang="nl-NL" sz="1600" dirty="0">
                <a:solidFill>
                  <a:schemeClr val="tx1">
                    <a:lumMod val="65000"/>
                    <a:lumOff val="35000"/>
                  </a:schemeClr>
                </a:solidFill>
                <a:latin typeface="Verdana" pitchFamily="34" charset="0"/>
                <a:cs typeface="Verdana" pitchFamily="34" charset="0"/>
              </a:rPr>
              <a:t>Uitvoeringswet AVG vervangt Wet bescherming persoonsgegevens.</a:t>
            </a:r>
            <a:endParaRPr lang="nl-NL" altLang="nl-NL" sz="1600" dirty="0">
              <a:solidFill>
                <a:schemeClr val="tx1">
                  <a:lumMod val="65000"/>
                  <a:lumOff val="35000"/>
                </a:schemeClr>
              </a:solidFill>
              <a:latin typeface="Verdana" pitchFamily="34" charset="0"/>
              <a:ea typeface="Verdana"/>
              <a:cs typeface="Verdana" pitchFamily="34" charset="0"/>
            </a:endParaRPr>
          </a:p>
          <a:p>
            <a:pPr marL="444500" indent="-285750">
              <a:lnSpc>
                <a:spcPct val="150000"/>
              </a:lnSpc>
              <a:spcAft>
                <a:spcPts val="1200"/>
              </a:spcAft>
              <a:buClr>
                <a:srgbClr val="44A436"/>
              </a:buClr>
              <a:buFont typeface="Arial" charset="0"/>
              <a:buChar char="•"/>
            </a:pPr>
            <a:r>
              <a:rPr lang="nl-NL" altLang="nl-NL" sz="1600" dirty="0">
                <a:solidFill>
                  <a:schemeClr val="tx1">
                    <a:lumMod val="65000"/>
                    <a:lumOff val="35000"/>
                  </a:schemeClr>
                </a:solidFill>
                <a:latin typeface="Verdana" pitchFamily="34" charset="0"/>
                <a:cs typeface="Verdana" pitchFamily="34" charset="0"/>
              </a:rPr>
              <a:t>Veel is al van toepassing onder de </a:t>
            </a:r>
            <a:r>
              <a:rPr lang="nl-NL" altLang="nl-NL" sz="1600" dirty="0" err="1">
                <a:solidFill>
                  <a:schemeClr val="tx1">
                    <a:lumMod val="65000"/>
                    <a:lumOff val="35000"/>
                  </a:schemeClr>
                </a:solidFill>
                <a:latin typeface="Verdana" pitchFamily="34" charset="0"/>
                <a:cs typeface="Verdana" pitchFamily="34" charset="0"/>
              </a:rPr>
              <a:t>Wbp</a:t>
            </a:r>
            <a:r>
              <a:rPr lang="nl-NL" altLang="nl-NL" sz="1600" dirty="0">
                <a:solidFill>
                  <a:schemeClr val="tx1">
                    <a:lumMod val="65000"/>
                    <a:lumOff val="35000"/>
                  </a:schemeClr>
                </a:solidFill>
                <a:latin typeface="Verdana" pitchFamily="34" charset="0"/>
                <a:cs typeface="Verdana" pitchFamily="34" charset="0"/>
              </a:rPr>
              <a:t>, sommige dingen nieuw</a:t>
            </a:r>
          </a:p>
          <a:p>
            <a:pPr marL="444500" indent="-285750">
              <a:lnSpc>
                <a:spcPct val="150000"/>
              </a:lnSpc>
              <a:spcAft>
                <a:spcPts val="1200"/>
              </a:spcAft>
              <a:buClr>
                <a:srgbClr val="44A436"/>
              </a:buClr>
              <a:buFont typeface="Arial" charset="0"/>
              <a:buChar char="•"/>
            </a:pPr>
            <a:r>
              <a:rPr lang="nl-NL" altLang="nl-NL" sz="1600" dirty="0">
                <a:solidFill>
                  <a:schemeClr val="tx1">
                    <a:lumMod val="65000"/>
                    <a:lumOff val="35000"/>
                  </a:schemeClr>
                </a:solidFill>
                <a:latin typeface="Verdana" pitchFamily="34" charset="0"/>
                <a:cs typeface="Verdana" pitchFamily="34" charset="0"/>
              </a:rPr>
              <a:t>Ingangsdatum </a:t>
            </a:r>
            <a:r>
              <a:rPr lang="nl-NL" altLang="nl-NL" sz="1600" b="1" dirty="0">
                <a:solidFill>
                  <a:schemeClr val="tx1">
                    <a:lumMod val="65000"/>
                    <a:lumOff val="35000"/>
                  </a:schemeClr>
                </a:solidFill>
                <a:latin typeface="Verdana" pitchFamily="34" charset="0"/>
                <a:cs typeface="Verdana" pitchFamily="34" charset="0"/>
              </a:rPr>
              <a:t>25 mei 2018.</a:t>
            </a:r>
            <a:endParaRPr lang="nl-NL" altLang="nl-NL" sz="1600" b="1" dirty="0">
              <a:solidFill>
                <a:schemeClr val="tx1">
                  <a:lumMod val="65000"/>
                  <a:lumOff val="35000"/>
                </a:schemeClr>
              </a:solidFill>
              <a:latin typeface="Verdana" pitchFamily="34" charset="0"/>
              <a:ea typeface="Verdana"/>
              <a:cs typeface="Verdana" pitchFamily="34" charset="0"/>
            </a:endParaRPr>
          </a:p>
        </p:txBody>
      </p:sp>
      <p:sp>
        <p:nvSpPr>
          <p:cNvPr id="3" name="Tekstballon: rechthoek 2">
            <a:extLst>
              <a:ext uri="{FF2B5EF4-FFF2-40B4-BE49-F238E27FC236}">
                <a16:creationId xmlns:a16="http://schemas.microsoft.com/office/drawing/2014/main" id="{61D14761-E3D0-4887-97C5-D8A78E06A29A}"/>
              </a:ext>
            </a:extLst>
          </p:cNvPr>
          <p:cNvSpPr/>
          <p:nvPr/>
        </p:nvSpPr>
        <p:spPr>
          <a:xfrm>
            <a:off x="6057900" y="1988820"/>
            <a:ext cx="2983230" cy="2628900"/>
          </a:xfrm>
          <a:prstGeom prst="wedgeRectCallout">
            <a:avLst>
              <a:gd name="adj1" fmla="val -43438"/>
              <a:gd name="adj2" fmla="val 63804"/>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3600" dirty="0">
              <a:solidFill>
                <a:schemeClr val="bg1"/>
              </a:solidFill>
              <a:latin typeface="Verdana"/>
              <a:ea typeface="+mj-ea"/>
              <a:cs typeface="Verdana"/>
            </a:endParaRPr>
          </a:p>
        </p:txBody>
      </p:sp>
      <p:sp>
        <p:nvSpPr>
          <p:cNvPr id="4" name="Tekstvak 3">
            <a:extLst>
              <a:ext uri="{FF2B5EF4-FFF2-40B4-BE49-F238E27FC236}">
                <a16:creationId xmlns:a16="http://schemas.microsoft.com/office/drawing/2014/main" id="{F5354D76-7FD9-42D0-95BE-D1648803E56F}"/>
              </a:ext>
            </a:extLst>
          </p:cNvPr>
          <p:cNvSpPr txBox="1"/>
          <p:nvPr/>
        </p:nvSpPr>
        <p:spPr>
          <a:xfrm>
            <a:off x="6173650" y="2139295"/>
            <a:ext cx="3086100" cy="2554545"/>
          </a:xfrm>
          <a:prstGeom prst="rect">
            <a:avLst/>
          </a:prstGeom>
          <a:noFill/>
        </p:spPr>
        <p:txBody>
          <a:bodyPr wrap="square" rtlCol="0">
            <a:spAutoFit/>
          </a:bodyPr>
          <a:lstStyle/>
          <a:p>
            <a:r>
              <a:rPr lang="nl-NL" sz="1600" b="1" dirty="0">
                <a:solidFill>
                  <a:schemeClr val="bg1"/>
                </a:solidFill>
                <a:latin typeface="Verdana" panose="020B0604030504040204" pitchFamily="34" charset="0"/>
                <a:ea typeface="Verdana" panose="020B0604030504040204" pitchFamily="34" charset="0"/>
                <a:cs typeface="Verdana" panose="020B0604030504040204" pitchFamily="34" charset="0"/>
              </a:rPr>
              <a:t>WAT IS NIEUW?</a:t>
            </a:r>
            <a:endPar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Bijv</a:t>
            </a:r>
            <a:r>
              <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285750" indent="-285750">
              <a:buFontTx/>
              <a:buChar char="-"/>
            </a:pPr>
            <a:r>
              <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rPr>
              <a:t>Klantrecht op vergetelheid en </a:t>
            </a:r>
            <a:r>
              <a:rPr lang="nl-NL"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dataportabiliteit</a:t>
            </a:r>
            <a:endPar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rPr>
              <a:t>Geen meldplicht verwerking bij AP</a:t>
            </a:r>
          </a:p>
          <a:p>
            <a:pPr marL="285750" indent="-285750">
              <a:buFontTx/>
              <a:buChar char="-"/>
            </a:pPr>
            <a:r>
              <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rPr>
              <a:t>Verantwoordingsplicht</a:t>
            </a:r>
          </a:p>
          <a:p>
            <a:pPr marL="285750" indent="-285750">
              <a:buFontTx/>
              <a:buChar char="-"/>
            </a:pPr>
            <a:r>
              <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rPr>
              <a:t>Boetesysteem</a:t>
            </a:r>
          </a:p>
          <a:p>
            <a:endPar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9941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7D7E2-7CEC-409A-9875-F47C6185C884}"/>
              </a:ext>
            </a:extLst>
          </p:cNvPr>
          <p:cNvSpPr>
            <a:spLocks noGrp="1"/>
          </p:cNvSpPr>
          <p:nvPr>
            <p:ph type="title"/>
          </p:nvPr>
        </p:nvSpPr>
        <p:spPr/>
        <p:txBody>
          <a:bodyPr/>
          <a:lstStyle/>
          <a:p>
            <a:r>
              <a:rPr lang="nl-NL" sz="2400" dirty="0"/>
              <a:t>Aan de slag voor ORGANISATIE</a:t>
            </a:r>
            <a:endParaRPr lang="nl-NL" sz="2400" dirty="0" err="1"/>
          </a:p>
        </p:txBody>
      </p:sp>
      <p:sp>
        <p:nvSpPr>
          <p:cNvPr id="3" name="Tijdelijke aanduiding voor tekst 2">
            <a:extLst>
              <a:ext uri="{FF2B5EF4-FFF2-40B4-BE49-F238E27FC236}">
                <a16:creationId xmlns:a16="http://schemas.microsoft.com/office/drawing/2014/main" id="{C19E0217-76CB-4ECA-AD2F-AB57C1D84544}"/>
              </a:ext>
            </a:extLst>
          </p:cNvPr>
          <p:cNvSpPr>
            <a:spLocks noGrp="1"/>
          </p:cNvSpPr>
          <p:nvPr>
            <p:ph type="body" sz="quarter" idx="14"/>
          </p:nvPr>
        </p:nvSpPr>
        <p:spPr>
          <a:xfrm>
            <a:off x="3879851" y="1595638"/>
            <a:ext cx="4806950" cy="4305830"/>
          </a:xfrm>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p>
            <a:pPr marL="285750" indent="-285750">
              <a:spcBef>
                <a:spcPts val="0"/>
              </a:spcBef>
              <a:spcAft>
                <a:spcPts val="600"/>
              </a:spcAft>
              <a:buClr>
                <a:srgbClr val="44A436"/>
              </a:buClr>
              <a:buFont typeface="Arial" panose="020B0604020202020204" pitchFamily="34" charset="0"/>
              <a:buChar char="•"/>
            </a:pPr>
            <a:r>
              <a:rPr lang="nl-NL" sz="1600" dirty="0">
                <a:solidFill>
                  <a:schemeClr val="tx1">
                    <a:lumMod val="75000"/>
                    <a:lumOff val="25000"/>
                  </a:schemeClr>
                </a:solidFill>
                <a:latin typeface="Verdana" pitchFamily="34" charset="0"/>
                <a:cs typeface="Verdana" pitchFamily="34" charset="0"/>
              </a:rPr>
              <a:t>Inventarisatie welke persoonsgegevens we verwerken en met wie we ze delen</a:t>
            </a:r>
          </a:p>
          <a:p>
            <a:pPr marL="285750" indent="-285750">
              <a:spcBef>
                <a:spcPts val="0"/>
              </a:spcBef>
              <a:spcAft>
                <a:spcPts val="600"/>
              </a:spcAft>
              <a:buClr>
                <a:srgbClr val="44A436"/>
              </a:buClr>
              <a:buFont typeface="Arial" panose="020B0604020202020204" pitchFamily="34" charset="0"/>
              <a:buChar char="•"/>
            </a:pPr>
            <a:r>
              <a:rPr lang="nl-NL" sz="1600" dirty="0">
                <a:solidFill>
                  <a:schemeClr val="tx1">
                    <a:lumMod val="75000"/>
                    <a:lumOff val="25000"/>
                  </a:schemeClr>
                </a:solidFill>
                <a:latin typeface="Verdana" pitchFamily="34" charset="0"/>
                <a:cs typeface="Verdana" pitchFamily="34" charset="0"/>
              </a:rPr>
              <a:t>Bepalen van onze grondslagen waarom we persoonsgegevens verwerken</a:t>
            </a:r>
          </a:p>
          <a:p>
            <a:pPr marL="285750" indent="-285750">
              <a:spcBef>
                <a:spcPts val="0"/>
              </a:spcBef>
              <a:spcAft>
                <a:spcPts val="600"/>
              </a:spcAft>
              <a:buClr>
                <a:srgbClr val="44A436"/>
              </a:buClr>
              <a:buFont typeface="Arial" panose="020B0604020202020204" pitchFamily="34" charset="0"/>
              <a:buChar char="•"/>
            </a:pPr>
            <a:r>
              <a:rPr lang="nl-NL" sz="1600" dirty="0">
                <a:solidFill>
                  <a:schemeClr val="tx1">
                    <a:lumMod val="75000"/>
                    <a:lumOff val="25000"/>
                  </a:schemeClr>
                </a:solidFill>
                <a:latin typeface="Verdana" pitchFamily="34" charset="0"/>
                <a:cs typeface="Verdana" pitchFamily="34" charset="0"/>
              </a:rPr>
              <a:t>Bepalen of we de verwerking moet aanpassen</a:t>
            </a:r>
          </a:p>
          <a:p>
            <a:pPr marL="285750" indent="-285750">
              <a:spcBef>
                <a:spcPts val="0"/>
              </a:spcBef>
              <a:spcAft>
                <a:spcPts val="600"/>
              </a:spcAft>
              <a:buClr>
                <a:srgbClr val="44A436"/>
              </a:buClr>
              <a:buFont typeface="Arial" panose="020B0604020202020204" pitchFamily="34" charset="0"/>
              <a:buChar char="•"/>
            </a:pPr>
            <a:r>
              <a:rPr lang="nl-NL" sz="1600" dirty="0">
                <a:solidFill>
                  <a:schemeClr val="tx1">
                    <a:lumMod val="75000"/>
                    <a:lumOff val="25000"/>
                  </a:schemeClr>
                </a:solidFill>
                <a:latin typeface="Verdana" pitchFamily="34" charset="0"/>
                <a:cs typeface="Verdana" pitchFamily="34" charset="0"/>
              </a:rPr>
              <a:t>Organiseer dat klanten hun recht kunnen uitoefenen</a:t>
            </a:r>
          </a:p>
          <a:p>
            <a:pPr marL="285750" indent="-285750">
              <a:spcBef>
                <a:spcPts val="0"/>
              </a:spcBef>
              <a:spcAft>
                <a:spcPts val="600"/>
              </a:spcAft>
              <a:buClr>
                <a:srgbClr val="44A436"/>
              </a:buClr>
              <a:buFont typeface="Arial" panose="020B0604020202020204" pitchFamily="34" charset="0"/>
              <a:buChar char="•"/>
            </a:pPr>
            <a:r>
              <a:rPr lang="nl-NL" sz="1600" dirty="0">
                <a:solidFill>
                  <a:schemeClr val="tx1">
                    <a:lumMod val="75000"/>
                    <a:lumOff val="25000"/>
                  </a:schemeClr>
                </a:solidFill>
                <a:latin typeface="Verdana" pitchFamily="34" charset="0"/>
                <a:cs typeface="Verdana" pitchFamily="34" charset="0"/>
              </a:rPr>
              <a:t>Organiseer de beveiliging, omgang met datalekken en afspraken met verwerkers</a:t>
            </a:r>
          </a:p>
          <a:p>
            <a:pPr marL="285750" indent="-285750">
              <a:spcBef>
                <a:spcPts val="0"/>
              </a:spcBef>
              <a:spcAft>
                <a:spcPts val="600"/>
              </a:spcAft>
              <a:buClr>
                <a:srgbClr val="44A436"/>
              </a:buClr>
              <a:buFont typeface="Arial" panose="020B0604020202020204" pitchFamily="34" charset="0"/>
              <a:buChar char="•"/>
            </a:pPr>
            <a:r>
              <a:rPr lang="nl-NL" sz="1600" dirty="0">
                <a:solidFill>
                  <a:schemeClr val="tx1">
                    <a:lumMod val="75000"/>
                    <a:lumOff val="25000"/>
                  </a:schemeClr>
                </a:solidFill>
                <a:latin typeface="Verdana" pitchFamily="34" charset="0"/>
                <a:cs typeface="Verdana" pitchFamily="34" charset="0"/>
              </a:rPr>
              <a:t>Organiseer ‘dossiervorming’ van wat je doet</a:t>
            </a:r>
          </a:p>
          <a:p>
            <a:pPr marL="285750" indent="-285750">
              <a:spcBef>
                <a:spcPts val="0"/>
              </a:spcBef>
              <a:spcAft>
                <a:spcPts val="600"/>
              </a:spcAft>
              <a:buClr>
                <a:srgbClr val="44A436"/>
              </a:buClr>
              <a:buFont typeface="Arial" panose="020B0604020202020204" pitchFamily="34" charset="0"/>
              <a:buChar char="•"/>
            </a:pPr>
            <a:r>
              <a:rPr lang="nl-NL" sz="1600" b="1" dirty="0">
                <a:solidFill>
                  <a:schemeClr val="tx2"/>
                </a:solidFill>
                <a:latin typeface="Verdana" pitchFamily="34" charset="0"/>
                <a:cs typeface="Verdana" pitchFamily="34" charset="0"/>
              </a:rPr>
              <a:t>Betrek alle medewerkers &lt;&lt; Vandaag! </a:t>
            </a:r>
          </a:p>
        </p:txBody>
      </p:sp>
      <p:pic>
        <p:nvPicPr>
          <p:cNvPr id="8" name="Tijdelijke aanduiding voor afbeelding 7">
            <a:extLst>
              <a:ext uri="{FF2B5EF4-FFF2-40B4-BE49-F238E27FC236}">
                <a16:creationId xmlns:a16="http://schemas.microsoft.com/office/drawing/2014/main" id="{5C556D61-5BD5-4DE7-9919-DE629311563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5" name="Tijdelijke aanduiding voor dianummer 4">
            <a:extLst>
              <a:ext uri="{FF2B5EF4-FFF2-40B4-BE49-F238E27FC236}">
                <a16:creationId xmlns:a16="http://schemas.microsoft.com/office/drawing/2014/main" id="{DB00E120-B888-4FBC-9132-5A378B7E65C2}"/>
              </a:ext>
            </a:extLst>
          </p:cNvPr>
          <p:cNvSpPr>
            <a:spLocks noGrp="1"/>
          </p:cNvSpPr>
          <p:nvPr>
            <p:ph type="sldNum" sz="quarter" idx="4294967295"/>
          </p:nvPr>
        </p:nvSpPr>
        <p:spPr>
          <a:xfrm>
            <a:off x="115889" y="6248400"/>
            <a:ext cx="1120775" cy="376238"/>
          </a:xfrm>
          <a:prstGeom prst="rect">
            <a:avLst/>
          </a:prstGeom>
        </p:spPr>
        <p:txBody>
          <a:bodyPr/>
          <a:lstStyle/>
          <a:p>
            <a:fld id="{C0FB9134-4225-E649-A461-E0A197BF2E60}" type="slidenum">
              <a:rPr lang="en-US" smtClean="0">
                <a:solidFill>
                  <a:prstClr val="white">
                    <a:lumMod val="50000"/>
                  </a:prstClr>
                </a:solidFill>
              </a:rPr>
              <a:pPr/>
              <a:t>5</a:t>
            </a:fld>
            <a:endParaRPr lang="en-US">
              <a:solidFill>
                <a:prstClr val="white">
                  <a:lumMod val="50000"/>
                </a:prstClr>
              </a:solidFill>
            </a:endParaRPr>
          </a:p>
        </p:txBody>
      </p:sp>
      <p:sp>
        <p:nvSpPr>
          <p:cNvPr id="11" name="Tijdelijke aanduiding voor afbeelding 1"/>
          <p:cNvSpPr txBox="1">
            <a:spLocks/>
          </p:cNvSpPr>
          <p:nvPr/>
        </p:nvSpPr>
        <p:spPr>
          <a:xfrm>
            <a:off x="1" y="1608138"/>
            <a:ext cx="3556000" cy="4316480"/>
          </a:xfrm>
          <a:custGeom>
            <a:avLst/>
            <a:gdLst>
              <a:gd name="connsiteX0" fmla="*/ 0 w 3544455"/>
              <a:gd name="connsiteY0" fmla="*/ 0 h 5913967"/>
              <a:gd name="connsiteX1" fmla="*/ 2555765 w 3544455"/>
              <a:gd name="connsiteY1" fmla="*/ 0 h 5913967"/>
              <a:gd name="connsiteX2" fmla="*/ 3544455 w 3544455"/>
              <a:gd name="connsiteY2" fmla="*/ 988690 h 5913967"/>
              <a:gd name="connsiteX3" fmla="*/ 3544455 w 3544455"/>
              <a:gd name="connsiteY3" fmla="*/ 5913967 h 5913967"/>
              <a:gd name="connsiteX4" fmla="*/ 0 w 3544455"/>
              <a:gd name="connsiteY4" fmla="*/ 5913967 h 5913967"/>
              <a:gd name="connsiteX5" fmla="*/ 0 w 3544455"/>
              <a:gd name="connsiteY5" fmla="*/ 0 h 5913967"/>
              <a:gd name="connsiteX0" fmla="*/ 0 w 3544455"/>
              <a:gd name="connsiteY0" fmla="*/ 0 h 5913967"/>
              <a:gd name="connsiteX1" fmla="*/ 2555765 w 3544455"/>
              <a:gd name="connsiteY1" fmla="*/ 0 h 5913967"/>
              <a:gd name="connsiteX2" fmla="*/ 3544455 w 3544455"/>
              <a:gd name="connsiteY2" fmla="*/ 1208823 h 5913967"/>
              <a:gd name="connsiteX3" fmla="*/ 3544455 w 3544455"/>
              <a:gd name="connsiteY3" fmla="*/ 5913967 h 5913967"/>
              <a:gd name="connsiteX4" fmla="*/ 0 w 3544455"/>
              <a:gd name="connsiteY4" fmla="*/ 5913967 h 5913967"/>
              <a:gd name="connsiteX5" fmla="*/ 0 w 3544455"/>
              <a:gd name="connsiteY5" fmla="*/ 0 h 59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4455" h="5913967">
                <a:moveTo>
                  <a:pt x="0" y="0"/>
                </a:moveTo>
                <a:lnTo>
                  <a:pt x="2555765" y="0"/>
                </a:lnTo>
                <a:lnTo>
                  <a:pt x="3544455" y="1208823"/>
                </a:lnTo>
                <a:lnTo>
                  <a:pt x="3544455" y="5913967"/>
                </a:lnTo>
                <a:lnTo>
                  <a:pt x="0" y="5913967"/>
                </a:lnTo>
                <a:lnTo>
                  <a:pt x="0" y="0"/>
                </a:lnTo>
                <a:close/>
              </a:path>
            </a:pathLst>
          </a:custGeom>
          <a:solidFill>
            <a:schemeClr val="tx2">
              <a:alpha val="80000"/>
            </a:schemeClr>
          </a:solidFill>
          <a:ln>
            <a:noFill/>
          </a:ln>
        </p:spPr>
      </p:sp>
    </p:spTree>
    <p:extLst>
      <p:ext uri="{BB962C8B-B14F-4D97-AF65-F5344CB8AC3E}">
        <p14:creationId xmlns:p14="http://schemas.microsoft.com/office/powerpoint/2010/main" val="138186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3"/>
          </p:nvPr>
        </p:nvSpPr>
        <p:spPr>
          <a:solidFill>
            <a:schemeClr val="tx2">
              <a:lumMod val="20000"/>
              <a:lumOff val="80000"/>
            </a:schemeClr>
          </a:solidFill>
        </p:spPr>
      </p:sp>
      <p:sp>
        <p:nvSpPr>
          <p:cNvPr id="2" name="Titel 1"/>
          <p:cNvSpPr>
            <a:spLocks noGrp="1"/>
          </p:cNvSpPr>
          <p:nvPr>
            <p:ph type="title"/>
          </p:nvPr>
        </p:nvSpPr>
        <p:spPr>
          <a:xfrm>
            <a:off x="488481" y="274639"/>
            <a:ext cx="8255008" cy="1116000"/>
          </a:xfrm>
        </p:spPr>
        <p:txBody>
          <a:bodyPr>
            <a:normAutofit/>
          </a:bodyPr>
          <a:lstStyle/>
          <a:p>
            <a:r>
              <a:rPr lang="nl-NL" sz="2400" dirty="0"/>
              <a:t>Kerndefinities AVG</a:t>
            </a:r>
          </a:p>
        </p:txBody>
      </p:sp>
      <p:sp>
        <p:nvSpPr>
          <p:cNvPr id="9" name="Tijdelijke aanduiding voor inhoud 2"/>
          <p:cNvSpPr txBox="1">
            <a:spLocks/>
          </p:cNvSpPr>
          <p:nvPr/>
        </p:nvSpPr>
        <p:spPr>
          <a:xfrm>
            <a:off x="615949" y="1606140"/>
            <a:ext cx="4631911" cy="4327522"/>
          </a:xfrm>
          <a:prstGeom prst="rect">
            <a:avLst/>
          </a:prstGeom>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lvl1pPr marL="0" indent="0" algn="l" defTabSz="457200" rtl="0" eaLnBrk="1" latinLnBrk="0" hangingPunct="1">
              <a:spcBef>
                <a:spcPct val="20000"/>
              </a:spcBef>
              <a:buFont typeface="Arial"/>
              <a:buNone/>
              <a:defRPr sz="2000" kern="1200">
                <a:solidFill>
                  <a:schemeClr val="tx1"/>
                </a:solidFill>
                <a:latin typeface="Verdana"/>
                <a:ea typeface="+mn-ea"/>
                <a:cs typeface="Verdana"/>
              </a:defRPr>
            </a:lvl1pPr>
            <a:lvl2pPr marL="800100" indent="-342900" algn="l" defTabSz="457200" rtl="0" eaLnBrk="1" latinLnBrk="0" hangingPunct="1">
              <a:spcBef>
                <a:spcPct val="20000"/>
              </a:spcBef>
              <a:buClr>
                <a:schemeClr val="accent1"/>
              </a:buClr>
              <a:buFont typeface="Wingdings" panose="05000000000000000000" pitchFamily="2" charset="2"/>
              <a:buChar char="§"/>
              <a:defRPr lang="nl-NL" sz="2000" kern="1200">
                <a:solidFill>
                  <a:schemeClr val="tx1"/>
                </a:solidFill>
                <a:latin typeface="Verdana"/>
                <a:ea typeface="+mn-ea"/>
                <a:cs typeface="Verdana"/>
              </a:defRPr>
            </a:lvl2pPr>
            <a:lvl3pPr marL="1074738" indent="-269875" algn="l" defTabSz="457200" rtl="0" eaLnBrk="1" latinLnBrk="0" hangingPunct="1">
              <a:spcBef>
                <a:spcPct val="20000"/>
              </a:spcBef>
              <a:buFont typeface="Arial"/>
              <a:buChar char="•"/>
              <a:defRPr lang="nl-NL" sz="1700" kern="1200">
                <a:solidFill>
                  <a:schemeClr val="tx1"/>
                </a:solidFill>
                <a:latin typeface="Verdana"/>
                <a:ea typeface="+mn-ea"/>
                <a:cs typeface="Verdana"/>
              </a:defRPr>
            </a:lvl3pPr>
            <a:lvl4pPr marL="1346200" indent="-228600" algn="l" defTabSz="457200" rtl="0" eaLnBrk="1" latinLnBrk="0" hangingPunct="1">
              <a:spcBef>
                <a:spcPct val="20000"/>
              </a:spcBef>
              <a:buFont typeface="Arial"/>
              <a:buChar char="–"/>
              <a:defRPr lang="nl-NL" sz="1500" kern="1200">
                <a:solidFill>
                  <a:schemeClr val="tx1"/>
                </a:solidFill>
                <a:latin typeface="Verdana"/>
                <a:ea typeface="+mn-ea"/>
                <a:cs typeface="Verdana"/>
              </a:defRPr>
            </a:lvl4pPr>
            <a:lvl5pPr marL="1617663" indent="-228600" algn="l" defTabSz="296863" rtl="0" eaLnBrk="1" latinLnBrk="0" hangingPunct="1">
              <a:spcBef>
                <a:spcPct val="20000"/>
              </a:spcBef>
              <a:buFont typeface="Arial"/>
              <a:buChar char="»"/>
              <a:defRPr lang="nl-NL" sz="1000" u="none" kern="1200">
                <a:solidFill>
                  <a:schemeClr val="bg1">
                    <a:lumMod val="50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Aft>
                <a:spcPts val="1200"/>
              </a:spcAft>
              <a:buClr>
                <a:srgbClr val="44A436"/>
              </a:buClr>
              <a:buFont typeface="Arial" panose="020B0604020202020204" pitchFamily="34" charset="0"/>
              <a:buChar char="•"/>
            </a:pPr>
            <a:r>
              <a:rPr lang="nl-NL" altLang="nl-NL" sz="1600" b="1">
                <a:solidFill>
                  <a:schemeClr val="tx2"/>
                </a:solidFill>
                <a:latin typeface="Verdana" pitchFamily="34" charset="0"/>
                <a:cs typeface="Verdana" pitchFamily="34" charset="0"/>
              </a:rPr>
              <a:t>Persoonsgegevens: </a:t>
            </a:r>
            <a:r>
              <a:rPr lang="nl-NL" altLang="nl-NL" sz="1600">
                <a:solidFill>
                  <a:schemeClr val="tx1">
                    <a:lumMod val="65000"/>
                    <a:lumOff val="35000"/>
                  </a:schemeClr>
                </a:solidFill>
                <a:latin typeface="Verdana" pitchFamily="34" charset="0"/>
                <a:cs typeface="Verdana" pitchFamily="34" charset="0"/>
              </a:rPr>
              <a:t>alle informatie over geïdentificeerde of identificeerbare natuurlijke personen.</a:t>
            </a:r>
          </a:p>
          <a:p>
            <a:pPr marL="285750" indent="-285750">
              <a:spcAft>
                <a:spcPts val="1200"/>
              </a:spcAft>
              <a:buClr>
                <a:srgbClr val="44A436"/>
              </a:buClr>
              <a:buFont typeface="Arial" charset="0"/>
              <a:buChar char="•"/>
            </a:pPr>
            <a:r>
              <a:rPr lang="nl-NL" altLang="nl-NL" sz="1600" b="1">
                <a:solidFill>
                  <a:schemeClr val="tx2"/>
                </a:solidFill>
                <a:latin typeface="Verdana" pitchFamily="34" charset="0"/>
                <a:cs typeface="Verdana" pitchFamily="34" charset="0"/>
              </a:rPr>
              <a:t>Verwerken: </a:t>
            </a:r>
            <a:r>
              <a:rPr lang="nl-NL" altLang="nl-NL" sz="1600">
                <a:solidFill>
                  <a:schemeClr val="tx1">
                    <a:lumMod val="65000"/>
                    <a:lumOff val="35000"/>
                  </a:schemeClr>
                </a:solidFill>
                <a:latin typeface="Verdana" pitchFamily="34" charset="0"/>
                <a:cs typeface="Verdana" pitchFamily="34" charset="0"/>
              </a:rPr>
              <a:t>verzamelen, vastleggen, ordenen, structureren, opslaan, wijzigen, opvragen, doorsturen, verspreiden van gegevens.</a:t>
            </a:r>
          </a:p>
          <a:p>
            <a:pPr marL="285750" indent="-285750">
              <a:spcAft>
                <a:spcPts val="1200"/>
              </a:spcAft>
              <a:buClr>
                <a:srgbClr val="44A436"/>
              </a:buClr>
              <a:buFont typeface="Arial" charset="0"/>
              <a:buChar char="•"/>
            </a:pPr>
            <a:r>
              <a:rPr lang="nl-NL" altLang="nl-NL" sz="1600" b="1">
                <a:solidFill>
                  <a:schemeClr val="tx2"/>
                </a:solidFill>
                <a:latin typeface="Verdana" pitchFamily="34" charset="0"/>
                <a:cs typeface="Verdana" pitchFamily="34" charset="0"/>
              </a:rPr>
              <a:t>Verwerkingsverantwoordelijke: </a:t>
            </a:r>
            <a:r>
              <a:rPr lang="nl-NL" altLang="nl-NL" sz="1600">
                <a:solidFill>
                  <a:schemeClr val="tx1">
                    <a:lumMod val="65000"/>
                    <a:lumOff val="35000"/>
                  </a:schemeClr>
                </a:solidFill>
                <a:latin typeface="Verdana" pitchFamily="34" charset="0"/>
                <a:cs typeface="Verdana" pitchFamily="34" charset="0"/>
              </a:rPr>
              <a:t>stelt doel en middelen van gegevensverwerking vast.</a:t>
            </a:r>
          </a:p>
          <a:p>
            <a:pPr marL="285750" indent="-285750">
              <a:spcAft>
                <a:spcPts val="1200"/>
              </a:spcAft>
              <a:buClr>
                <a:srgbClr val="44A436"/>
              </a:buClr>
              <a:buFont typeface="Arial" charset="0"/>
              <a:buChar char="•"/>
            </a:pPr>
            <a:r>
              <a:rPr lang="nl-NL" altLang="nl-NL" sz="1600" b="1">
                <a:solidFill>
                  <a:schemeClr val="tx2"/>
                </a:solidFill>
                <a:latin typeface="Verdana" pitchFamily="34" charset="0"/>
                <a:cs typeface="Verdana" pitchFamily="34" charset="0"/>
              </a:rPr>
              <a:t>Verwerker: </a:t>
            </a:r>
            <a:r>
              <a:rPr lang="nl-NL" altLang="nl-NL" sz="1600">
                <a:solidFill>
                  <a:schemeClr val="tx1">
                    <a:lumMod val="65000"/>
                    <a:lumOff val="35000"/>
                  </a:schemeClr>
                </a:solidFill>
                <a:latin typeface="Verdana" pitchFamily="34" charset="0"/>
                <a:cs typeface="Verdana" pitchFamily="34" charset="0"/>
              </a:rPr>
              <a:t>verwerkt ten behoeve van de verwerkingsverantwoordelijken de persoonsgegevens</a:t>
            </a:r>
            <a:r>
              <a:rPr lang="nl-NL" altLang="nl-NL" sz="1600">
                <a:solidFill>
                  <a:schemeClr val="tx1">
                    <a:lumMod val="65000"/>
                    <a:lumOff val="35000"/>
                  </a:schemeClr>
                </a:solidFill>
                <a:latin typeface="Verdana" pitchFamily="34" charset="0"/>
                <a:ea typeface="Verdana"/>
                <a:cs typeface="Verdana" pitchFamily="34" charset="0"/>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32003" y="2536342"/>
            <a:ext cx="3154569" cy="305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6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B986-2E07-4DF7-BC2B-1072EC596C4F}"/>
              </a:ext>
            </a:extLst>
          </p:cNvPr>
          <p:cNvSpPr>
            <a:spLocks noGrp="1"/>
          </p:cNvSpPr>
          <p:nvPr>
            <p:ph type="title"/>
          </p:nvPr>
        </p:nvSpPr>
        <p:spPr/>
        <p:txBody>
          <a:bodyPr>
            <a:normAutofit/>
          </a:bodyPr>
          <a:lstStyle/>
          <a:p>
            <a:r>
              <a:rPr lang="nl-NL" sz="2400" dirty="0"/>
              <a:t>Algemene beginselen gegevensverwerking</a:t>
            </a:r>
          </a:p>
        </p:txBody>
      </p:sp>
      <p:sp>
        <p:nvSpPr>
          <p:cNvPr id="3" name="Tijdelijke aanduiding voor inhoud 2">
            <a:extLst>
              <a:ext uri="{FF2B5EF4-FFF2-40B4-BE49-F238E27FC236}">
                <a16:creationId xmlns:a16="http://schemas.microsoft.com/office/drawing/2014/main" id="{BC2F3900-6FD8-400C-A4CB-09D01CBE5226}"/>
              </a:ext>
            </a:extLst>
          </p:cNvPr>
          <p:cNvSpPr>
            <a:spLocks noGrp="1"/>
          </p:cNvSpPr>
          <p:nvPr>
            <p:ph idx="1"/>
          </p:nvPr>
        </p:nvSpPr>
        <p:spPr>
          <a:xfrm>
            <a:off x="457200" y="1840374"/>
            <a:ext cx="8229600" cy="3937265"/>
          </a:xfrm>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Rechtmatig, behoorlijk en transparant</a:t>
            </a:r>
          </a:p>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Verwerking voor uitdrukkelijke bepaalde doeleinden</a:t>
            </a:r>
          </a:p>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Toereikend en ter zake dienend</a:t>
            </a:r>
          </a:p>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Juist en actueel</a:t>
            </a:r>
          </a:p>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Niet langer bewaard dan nodig</a:t>
            </a:r>
          </a:p>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Waarborgen voor passende technische en organisatorische beveiligingsmaatregelen </a:t>
            </a:r>
          </a:p>
        </p:txBody>
      </p:sp>
      <p:sp>
        <p:nvSpPr>
          <p:cNvPr id="5" name="Slide Number Placeholder 5"/>
          <p:cNvSpPr>
            <a:spLocks noGrp="1"/>
          </p:cNvSpPr>
          <p:nvPr>
            <p:ph type="sldNum" sz="quarter" idx="4"/>
          </p:nvPr>
        </p:nvSpPr>
        <p:spPr>
          <a:prstGeom prst="rect">
            <a:avLst/>
          </a:prstGeom>
        </p:spPr>
        <p:txBody>
          <a:bodyPr/>
          <a:lstStyle>
            <a:lvl1pPr>
              <a:defRPr sz="1000">
                <a:solidFill>
                  <a:schemeClr val="bg1">
                    <a:lumMod val="50000"/>
                  </a:schemeClr>
                </a:solidFill>
                <a:latin typeface="Verdana"/>
                <a:cs typeface="Verdana"/>
              </a:defRPr>
            </a:lvl1pPr>
          </a:lstStyle>
          <a:p>
            <a:fld id="{C0FB9134-4225-E649-A461-E0A197BF2E60}" type="slidenum">
              <a:rPr lang="en-US" smtClean="0"/>
              <a:t>7</a:t>
            </a:fld>
            <a:endParaRPr lang="en-US" dirty="0"/>
          </a:p>
        </p:txBody>
      </p:sp>
    </p:spTree>
    <p:extLst>
      <p:ext uri="{BB962C8B-B14F-4D97-AF65-F5344CB8AC3E}">
        <p14:creationId xmlns:p14="http://schemas.microsoft.com/office/powerpoint/2010/main" val="39734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8768D-70D8-4511-80D9-32C33AA9931B}"/>
              </a:ext>
            </a:extLst>
          </p:cNvPr>
          <p:cNvSpPr>
            <a:spLocks noGrp="1"/>
          </p:cNvSpPr>
          <p:nvPr>
            <p:ph type="title"/>
          </p:nvPr>
        </p:nvSpPr>
        <p:spPr/>
        <p:txBody>
          <a:bodyPr>
            <a:normAutofit/>
          </a:bodyPr>
          <a:lstStyle/>
          <a:p>
            <a:r>
              <a:rPr lang="nl-NL" sz="2400" dirty="0"/>
              <a:t>6 grondslagen waarom je persoonsgegevens mag verwerken</a:t>
            </a:r>
            <a:endParaRPr lang="nl-NL" sz="2400" dirty="0">
              <a:ea typeface="Verdana"/>
            </a:endParaRPr>
          </a:p>
        </p:txBody>
      </p:sp>
      <p:sp>
        <p:nvSpPr>
          <p:cNvPr id="3" name="Tijdelijke aanduiding voor inhoud 2">
            <a:extLst>
              <a:ext uri="{FF2B5EF4-FFF2-40B4-BE49-F238E27FC236}">
                <a16:creationId xmlns:a16="http://schemas.microsoft.com/office/drawing/2014/main" id="{8AF3BEBD-A4B2-4E17-AF80-E2CE8BB518A8}"/>
              </a:ext>
            </a:extLst>
          </p:cNvPr>
          <p:cNvSpPr>
            <a:spLocks noGrp="1"/>
          </p:cNvSpPr>
          <p:nvPr>
            <p:ph idx="1"/>
          </p:nvPr>
        </p:nvSpPr>
        <p:spPr>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Noodzakelijk uitvoering van een overeenkomst</a:t>
            </a:r>
          </a:p>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Noodzakelijk voldoen wettelijke verplichting</a:t>
            </a:r>
          </a:p>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Noodzakelijk behartiging van gerechtvaardigde belangen</a:t>
            </a:r>
          </a:p>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Toestemming</a:t>
            </a:r>
          </a:p>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Noodzakelijk om vitale belangen van een betrokkene of ander natuurlijk persoon te beschermen</a:t>
            </a:r>
          </a:p>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Noodzakelijk voor vervullen taak van algemeen belang</a:t>
            </a:r>
          </a:p>
        </p:txBody>
      </p:sp>
      <p:sp>
        <p:nvSpPr>
          <p:cNvPr id="5" name="Tijdelijke aanduiding voor dianummer 4">
            <a:extLst>
              <a:ext uri="{FF2B5EF4-FFF2-40B4-BE49-F238E27FC236}">
                <a16:creationId xmlns:a16="http://schemas.microsoft.com/office/drawing/2014/main" id="{698A91EC-3328-4B25-8C90-5DCE742A56F9}"/>
              </a:ext>
            </a:extLst>
          </p:cNvPr>
          <p:cNvSpPr>
            <a:spLocks noGrp="1"/>
          </p:cNvSpPr>
          <p:nvPr>
            <p:ph type="sldNum" sz="quarter" idx="4"/>
          </p:nvPr>
        </p:nvSpPr>
        <p:spPr/>
        <p:txBody>
          <a:bodyPr/>
          <a:lstStyle/>
          <a:p>
            <a:pPr>
              <a:defRPr/>
            </a:pPr>
            <a:fld id="{A930CB3E-92F3-4E5E-A374-04C2D2D46540}" type="slidenum">
              <a:rPr lang="nl-NL" altLang="nl-NL" smtClean="0"/>
              <a:pPr>
                <a:defRPr/>
              </a:pPr>
              <a:t>8</a:t>
            </a:fld>
            <a:endParaRPr lang="nl-NL" altLang="nl-NL"/>
          </a:p>
        </p:txBody>
      </p:sp>
    </p:spTree>
    <p:extLst>
      <p:ext uri="{BB962C8B-B14F-4D97-AF65-F5344CB8AC3E}">
        <p14:creationId xmlns:p14="http://schemas.microsoft.com/office/powerpoint/2010/main" val="3639315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8768D-70D8-4511-80D9-32C33AA9931B}"/>
              </a:ext>
            </a:extLst>
          </p:cNvPr>
          <p:cNvSpPr>
            <a:spLocks noGrp="1"/>
          </p:cNvSpPr>
          <p:nvPr>
            <p:ph type="title"/>
          </p:nvPr>
        </p:nvSpPr>
        <p:spPr/>
        <p:txBody>
          <a:bodyPr>
            <a:normAutofit/>
          </a:bodyPr>
          <a:lstStyle/>
          <a:p>
            <a:r>
              <a:rPr lang="nl-NL" sz="2400" dirty="0"/>
              <a:t>[ aantal ] grondslagen waarom [ naam organisatie ] persoonsgegevens mag verwerken</a:t>
            </a:r>
            <a:r>
              <a:rPr lang="nl-NL" sz="2400" dirty="0">
                <a:ea typeface="Verdana"/>
              </a:rPr>
              <a:t> </a:t>
            </a:r>
            <a:endParaRPr lang="nl-NL" sz="2400">
              <a:solidFill>
                <a:srgbClr val="FF0000"/>
              </a:solidFill>
              <a:ea typeface="Verdana"/>
            </a:endParaRPr>
          </a:p>
        </p:txBody>
      </p:sp>
      <p:sp>
        <p:nvSpPr>
          <p:cNvPr id="3" name="Tijdelijke aanduiding voor inhoud 2">
            <a:extLst>
              <a:ext uri="{FF2B5EF4-FFF2-40B4-BE49-F238E27FC236}">
                <a16:creationId xmlns:a16="http://schemas.microsoft.com/office/drawing/2014/main" id="{8AF3BEBD-A4B2-4E17-AF80-E2CE8BB518A8}"/>
              </a:ext>
            </a:extLst>
          </p:cNvPr>
          <p:cNvSpPr>
            <a:spLocks noGrp="1"/>
          </p:cNvSpPr>
          <p:nvPr>
            <p:ph idx="1"/>
          </p:nvPr>
        </p:nvSpPr>
        <p:spPr>
          <a:xfrm>
            <a:off x="457200" y="1600201"/>
            <a:ext cx="7650986" cy="4304760"/>
          </a:xfrm>
          <a:noFill/>
          <a:ln>
            <a:gradFill>
              <a:gsLst>
                <a:gs pos="0">
                  <a:schemeClr val="accent1"/>
                </a:gs>
                <a:gs pos="95000">
                  <a:schemeClr val="bg1"/>
                </a:gs>
                <a:gs pos="6000">
                  <a:schemeClr val="bg1"/>
                </a:gs>
                <a:gs pos="100000">
                  <a:schemeClr val="accent1"/>
                </a:gs>
              </a:gsLst>
              <a:lin ang="5400000" scaled="0"/>
            </a:gradFill>
          </a:ln>
          <a:effectLst/>
        </p:spPr>
        <p:txBody>
          <a:bodyPr vert="horz" lIns="91440" tIns="45720" rIns="91440" bIns="45720" rtlCol="0" anchor="ctr">
            <a:noAutofit/>
          </a:bodyPr>
          <a:lstStyle/>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Noodzakelijk uitvoering van een overeenkomst</a:t>
            </a:r>
          </a:p>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Noodzakelijk voldoen wettelijke verplichting</a:t>
            </a:r>
          </a:p>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Noodzakelijk behartiging van gerechtvaardigde belangen</a:t>
            </a:r>
          </a:p>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Toestemming</a:t>
            </a:r>
          </a:p>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Noodzakelijk om vitale belangen van een betrokkene of ander natuurlijk persoon te beschermen</a:t>
            </a:r>
          </a:p>
          <a:p>
            <a:pPr marL="531813" indent="-342900">
              <a:lnSpc>
                <a:spcPct val="150000"/>
              </a:lnSpc>
              <a:spcAft>
                <a:spcPts val="1200"/>
              </a:spcAft>
              <a:buClr>
                <a:srgbClr val="44A436"/>
              </a:buClr>
              <a:buFont typeface="+mj-lt"/>
              <a:buAutoNum type="arabicPeriod"/>
            </a:pPr>
            <a:r>
              <a:rPr lang="nl-NL" sz="1600" dirty="0">
                <a:solidFill>
                  <a:schemeClr val="tx1">
                    <a:lumMod val="65000"/>
                    <a:lumOff val="35000"/>
                  </a:schemeClr>
                </a:solidFill>
                <a:latin typeface="Verdana" pitchFamily="34" charset="0"/>
                <a:cs typeface="Verdana" pitchFamily="34" charset="0"/>
              </a:rPr>
              <a:t>Noodzakelijk voor vervullen taak van algemeen belang</a:t>
            </a:r>
          </a:p>
        </p:txBody>
      </p:sp>
      <p:sp>
        <p:nvSpPr>
          <p:cNvPr id="5" name="Tijdelijke aanduiding voor dianummer 4">
            <a:extLst>
              <a:ext uri="{FF2B5EF4-FFF2-40B4-BE49-F238E27FC236}">
                <a16:creationId xmlns:a16="http://schemas.microsoft.com/office/drawing/2014/main" id="{698A91EC-3328-4B25-8C90-5DCE742A56F9}"/>
              </a:ext>
            </a:extLst>
          </p:cNvPr>
          <p:cNvSpPr>
            <a:spLocks noGrp="1"/>
          </p:cNvSpPr>
          <p:nvPr>
            <p:ph type="sldNum" sz="quarter" idx="4"/>
          </p:nvPr>
        </p:nvSpPr>
        <p:spPr/>
        <p:txBody>
          <a:bodyPr/>
          <a:lstStyle/>
          <a:p>
            <a:pPr>
              <a:defRPr/>
            </a:pPr>
            <a:fld id="{A930CB3E-92F3-4E5E-A374-04C2D2D46540}" type="slidenum">
              <a:rPr lang="nl-NL" altLang="nl-NL" smtClean="0"/>
              <a:pPr>
                <a:defRPr/>
              </a:pPr>
              <a:t>9</a:t>
            </a:fld>
            <a:endParaRPr lang="nl-NL" altLang="nl-NL"/>
          </a:p>
        </p:txBody>
      </p:sp>
      <p:sp>
        <p:nvSpPr>
          <p:cNvPr id="9" name="Tekstvak 8">
            <a:extLst>
              <a:ext uri="{FF2B5EF4-FFF2-40B4-BE49-F238E27FC236}">
                <a16:creationId xmlns:a16="http://schemas.microsoft.com/office/drawing/2014/main" id="{21C8FAEC-040B-40D1-AE5D-88DB1B01FF52}"/>
              </a:ext>
            </a:extLst>
          </p:cNvPr>
          <p:cNvSpPr txBox="1"/>
          <p:nvPr/>
        </p:nvSpPr>
        <p:spPr>
          <a:xfrm>
            <a:off x="7379700" y="2119055"/>
            <a:ext cx="2523138" cy="18158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solidFill>
                  <a:srgbClr val="FF0000"/>
                </a:solidFill>
              </a:rPr>
              <a:t>(Tip: Maak vet welke grondslagen voor jullie organisatie gelden) </a:t>
            </a:r>
            <a:endParaRPr lang="nl-NL" sz="1400" dirty="0">
              <a:solidFill>
                <a:srgbClr val="000000"/>
              </a:solidFill>
            </a:endParaRPr>
          </a:p>
          <a:p>
            <a:r>
              <a:rPr lang="nl-NL" sz="1400" dirty="0">
                <a:solidFill>
                  <a:srgbClr val="FF0000"/>
                </a:solidFill>
              </a:rPr>
              <a:t>Zie ook:</a:t>
            </a:r>
            <a:r>
              <a:rPr lang="nl-NL" sz="1400" dirty="0">
                <a:solidFill>
                  <a:srgbClr val="FFFFFF"/>
                </a:solidFill>
              </a:rPr>
              <a:t> </a:t>
            </a:r>
            <a:r>
              <a:rPr lang="nl-NL" sz="1400" dirty="0">
                <a:solidFill>
                  <a:srgbClr val="0000FF"/>
                </a:solidFill>
                <a:hlinkClick r:id="rId2"/>
              </a:rPr>
              <a:t>https://www.adfiz.nl/dossiers/privacy/grondslagen-voor-verwerking/</a:t>
            </a:r>
            <a:r>
              <a:rPr lang="nl-NL" sz="1400" u="sng" dirty="0">
                <a:solidFill>
                  <a:srgbClr val="FFFFFF"/>
                </a:solidFill>
              </a:rPr>
              <a:t> </a:t>
            </a:r>
            <a:r>
              <a:rPr lang="nl-NL" sz="1400" dirty="0"/>
              <a:t>​</a:t>
            </a:r>
            <a:endParaRPr lang="nl-NL" sz="1400" dirty="0">
              <a:cs typeface="Calibri"/>
            </a:endParaRPr>
          </a:p>
          <a:p>
            <a:pPr algn="ctr"/>
            <a:r>
              <a:rPr lang="nl-NL" sz="1400" dirty="0"/>
              <a:t>​</a:t>
            </a:r>
            <a:endParaRPr lang="nl-NL" sz="1400" dirty="0">
              <a:cs typeface="Calibri"/>
            </a:endParaRPr>
          </a:p>
        </p:txBody>
      </p:sp>
    </p:spTree>
    <p:extLst>
      <p:ext uri="{BB962C8B-B14F-4D97-AF65-F5344CB8AC3E}">
        <p14:creationId xmlns:p14="http://schemas.microsoft.com/office/powerpoint/2010/main" val="1734569642"/>
      </p:ext>
    </p:extLst>
  </p:cSld>
  <p:clrMapOvr>
    <a:masterClrMapping/>
  </p:clrMapOvr>
</p:sld>
</file>

<file path=ppt/theme/theme1.xml><?xml version="1.0" encoding="utf-8"?>
<a:theme xmlns:a="http://schemas.openxmlformats.org/drawingml/2006/main" name="Office Theme">
  <a:themeElements>
    <a:clrScheme name="ADFIZ">
      <a:dk1>
        <a:sysClr val="windowText" lastClr="000000"/>
      </a:dk1>
      <a:lt1>
        <a:sysClr val="window" lastClr="FFFFFF"/>
      </a:lt1>
      <a:dk2>
        <a:srgbClr val="218CB8"/>
      </a:dk2>
      <a:lt2>
        <a:srgbClr val="EEECE1"/>
      </a:lt2>
      <a:accent1>
        <a:srgbClr val="44A436"/>
      </a:accent1>
      <a:accent2>
        <a:srgbClr val="0B326B"/>
      </a:accent2>
      <a:accent3>
        <a:srgbClr val="DF6421"/>
      </a:accent3>
      <a:accent4>
        <a:srgbClr val="8064A2"/>
      </a:accent4>
      <a:accent5>
        <a:srgbClr val="218CB8"/>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um xmlns="4e6dd7ed-8390-4b70-b816-57e041ea27dc" xsi:nil="true"/>
    <SharedWithUsers xmlns="57f0ea1c-bd1e-4bc4-9e0e-fb77be01f5be">
      <UserInfo>
        <DisplayName>Bettie Hoogsteen</DisplayName>
        <AccountId>20</AccountId>
        <AccountType/>
      </UserInfo>
      <UserInfo>
        <DisplayName>Joerie van Looij</DisplayName>
        <AccountId>16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E9851326EF644BADBB3C677D1BC093" ma:contentTypeVersion="9" ma:contentTypeDescription="Een nieuw document maken." ma:contentTypeScope="" ma:versionID="a05f37091923778c0117d44231acd8f7">
  <xsd:schema xmlns:xsd="http://www.w3.org/2001/XMLSchema" xmlns:xs="http://www.w3.org/2001/XMLSchema" xmlns:p="http://schemas.microsoft.com/office/2006/metadata/properties" xmlns:ns2="4e6dd7ed-8390-4b70-b816-57e041ea27dc" xmlns:ns3="57f0ea1c-bd1e-4bc4-9e0e-fb77be01f5be" targetNamespace="http://schemas.microsoft.com/office/2006/metadata/properties" ma:root="true" ma:fieldsID="92e9d568cf245b0cad1ad052dcdb802b" ns2:_="" ns3:_="">
    <xsd:import namespace="4e6dd7ed-8390-4b70-b816-57e041ea27dc"/>
    <xsd:import namespace="57f0ea1c-bd1e-4bc4-9e0e-fb77be01f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Datu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6dd7ed-8390-4b70-b816-57e041ea2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Datum" ma:index="16" nillable="true" ma:displayName="Datum" ma:format="DateOnly" ma:internalName="Datum">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7f0ea1c-bd1e-4bc4-9e0e-fb77be01f5be"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D3B49C-916B-43FC-89A5-A4134943622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4e6dd7ed-8390-4b70-b816-57e041ea27dc"/>
    <ds:schemaRef ds:uri="57f0ea1c-bd1e-4bc4-9e0e-fb77be01f5be"/>
    <ds:schemaRef ds:uri="http://www.w3.org/XML/1998/namespace"/>
  </ds:schemaRefs>
</ds:datastoreItem>
</file>

<file path=customXml/itemProps2.xml><?xml version="1.0" encoding="utf-8"?>
<ds:datastoreItem xmlns:ds="http://schemas.openxmlformats.org/officeDocument/2006/customXml" ds:itemID="{ABE3F312-441E-4588-95B7-A48059FD3D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6dd7ed-8390-4b70-b816-57e041ea27dc"/>
    <ds:schemaRef ds:uri="57f0ea1c-bd1e-4bc4-9e0e-fb77be01f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99F498-174C-4A4F-A1F7-F42EDAEAE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4756</TotalTime>
  <Words>1414</Words>
  <Application>Microsoft Office PowerPoint</Application>
  <PresentationFormat>Diavoorstelling (4:3)</PresentationFormat>
  <Paragraphs>271</Paragraphs>
  <Slides>35</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35</vt:i4>
      </vt:variant>
    </vt:vector>
  </HeadingPairs>
  <TitlesOfParts>
    <vt:vector size="41" baseType="lpstr">
      <vt:lpstr>Arial</vt:lpstr>
      <vt:lpstr>Calibri</vt:lpstr>
      <vt:lpstr>Symbol</vt:lpstr>
      <vt:lpstr>Verdana</vt:lpstr>
      <vt:lpstr>Wingdings</vt:lpstr>
      <vt:lpstr>Office Theme</vt:lpstr>
      <vt:lpstr>[NAAM ORGANISATIE] Privacy-proof</vt:lpstr>
      <vt:lpstr>Programma</vt:lpstr>
      <vt:lpstr>PowerPoint-presentatie</vt:lpstr>
      <vt:lpstr>Algemene verordening gegevensbescherming</vt:lpstr>
      <vt:lpstr>Aan de slag voor ORGANISATIE</vt:lpstr>
      <vt:lpstr>Kerndefinities AVG</vt:lpstr>
      <vt:lpstr>Algemene beginselen gegevensverwerking</vt:lpstr>
      <vt:lpstr>6 grondslagen waarom je persoonsgegevens mag verwerken</vt:lpstr>
      <vt:lpstr>[ aantal ] grondslagen waarom [ naam organisatie ] persoonsgegevens mag verwerken </vt:lpstr>
      <vt:lpstr>PowerPoint-presentatie</vt:lpstr>
      <vt:lpstr>Register van verwerkingsactiviteiten Van wie verzamelen we allemaal persoonsgegevens? </vt:lpstr>
      <vt:lpstr>Welke persoonsgegevens verzamelen we dan van onze leden? </vt:lpstr>
      <vt:lpstr>En dat doen we echt op heel veel plekken! </vt:lpstr>
      <vt:lpstr>En van medewerkers</vt:lpstr>
      <vt:lpstr>Mogen we dat allemaal blijven doen met de nieuwe privacy wetgeving? </vt:lpstr>
      <vt:lpstr>PowerPoint-presentatie</vt:lpstr>
      <vt:lpstr>Opslagbeperking: Hoelang willen we gegevens bewaren van Klanten / Prospects / Etc.?</vt:lpstr>
      <vt:lpstr>Hoe gaan we dat waarborgen vanaf 25 mei?</vt:lpstr>
      <vt:lpstr>En hoe zit het met gegevens van onze medewerkers? </vt:lpstr>
      <vt:lpstr>Hoe weten klanten, etc. wat we van ze opslaan? </vt:lpstr>
      <vt:lpstr>Gebruik van het privacy statement</vt:lpstr>
      <vt:lpstr>Welke rechten hebben betrokkenen met deze nieuwe wetgeving?</vt:lpstr>
      <vt:lpstr>Een paar spelregels voor als een [VUL IN] zijn recht uitoefent</vt:lpstr>
      <vt:lpstr>Wij kunnen het wel goed doen, maar hoe zit het met externe partijen die iets met gegevens van bijvoorbeeld leden doen?</vt:lpstr>
      <vt:lpstr>En daar moeten we afspraken mee maken</vt:lpstr>
      <vt:lpstr>Zijn we nu klaar?  Nog niet helemaal  </vt:lpstr>
      <vt:lpstr>Persoonsgegevens moeten ook beveiligd worden  </vt:lpstr>
      <vt:lpstr>Deze hebben we vertaald in een aantal werkafspraken</vt:lpstr>
      <vt:lpstr>Onthoud</vt:lpstr>
      <vt:lpstr>Waar mensen werken worden fouten gemaakt, datalek</vt:lpstr>
      <vt:lpstr>Bijvoorbeeld</vt:lpstr>
      <vt:lpstr>Procedure Meldplicht Datalek </vt:lpstr>
      <vt:lpstr>En hoe nu verder?</vt:lpstr>
      <vt:lpstr>Rondvraag</vt:lpstr>
      <vt:lpstr>Borrel</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irisborst</dc:creator>
  <cp:lastModifiedBy>Dorien Aaftink</cp:lastModifiedBy>
  <cp:revision>136</cp:revision>
  <dcterms:created xsi:type="dcterms:W3CDTF">2015-06-08T13:20:11Z</dcterms:created>
  <dcterms:modified xsi:type="dcterms:W3CDTF">2018-05-24T05:50:45Z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0x01010022E9851326EF644BADBB3C677D1BC093</vt:lpwstr>
  </property>
</Properties>
</file>